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3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4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5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notesSlides/notesSlide6.xml" ContentType="application/vnd.openxmlformats-officedocument.presentationml.notesSl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notesSlides/notesSlide7.xml" ContentType="application/vnd.openxmlformats-officedocument.presentationml.notesSlide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notesSlides/notesSlide8.xml" ContentType="application/vnd.openxmlformats-officedocument.presentationml.notesSlide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6"/>
  </p:notesMasterIdLst>
  <p:sldIdLst>
    <p:sldId id="257" r:id="rId2"/>
    <p:sldId id="256" r:id="rId3"/>
    <p:sldId id="280" r:id="rId4"/>
    <p:sldId id="281" r:id="rId5"/>
    <p:sldId id="284" r:id="rId6"/>
    <p:sldId id="285" r:id="rId7"/>
    <p:sldId id="283" r:id="rId8"/>
    <p:sldId id="286" r:id="rId9"/>
    <p:sldId id="282" r:id="rId10"/>
    <p:sldId id="287" r:id="rId11"/>
    <p:sldId id="288" r:id="rId12"/>
    <p:sldId id="289" r:id="rId13"/>
    <p:sldId id="290" r:id="rId14"/>
    <p:sldId id="258" r:id="rId15"/>
    <p:sldId id="271" r:id="rId16"/>
    <p:sldId id="291" r:id="rId17"/>
    <p:sldId id="292" r:id="rId18"/>
    <p:sldId id="298" r:id="rId19"/>
    <p:sldId id="270" r:id="rId20"/>
    <p:sldId id="260" r:id="rId21"/>
    <p:sldId id="273" r:id="rId22"/>
    <p:sldId id="295" r:id="rId23"/>
    <p:sldId id="261" r:id="rId24"/>
    <p:sldId id="274" r:id="rId25"/>
    <p:sldId id="383" r:id="rId26"/>
    <p:sldId id="392" r:id="rId27"/>
    <p:sldId id="393" r:id="rId28"/>
    <p:sldId id="394" r:id="rId29"/>
    <p:sldId id="395" r:id="rId30"/>
    <p:sldId id="396" r:id="rId31"/>
    <p:sldId id="397" r:id="rId32"/>
    <p:sldId id="398" r:id="rId33"/>
    <p:sldId id="399" r:id="rId34"/>
    <p:sldId id="400" r:id="rId35"/>
    <p:sldId id="401" r:id="rId36"/>
    <p:sldId id="296" r:id="rId37"/>
    <p:sldId id="262" r:id="rId38"/>
    <p:sldId id="275" r:id="rId39"/>
    <p:sldId id="276" r:id="rId40"/>
    <p:sldId id="277" r:id="rId41"/>
    <p:sldId id="278" r:id="rId42"/>
    <p:sldId id="299" r:id="rId43"/>
    <p:sldId id="305" r:id="rId44"/>
    <p:sldId id="306" r:id="rId45"/>
    <p:sldId id="307" r:id="rId46"/>
    <p:sldId id="308" r:id="rId47"/>
    <p:sldId id="309" r:id="rId48"/>
    <p:sldId id="310" r:id="rId49"/>
    <p:sldId id="304" r:id="rId50"/>
    <p:sldId id="300" r:id="rId51"/>
    <p:sldId id="301" r:id="rId52"/>
    <p:sldId id="302" r:id="rId53"/>
    <p:sldId id="303" r:id="rId54"/>
    <p:sldId id="279" r:id="rId55"/>
    <p:sldId id="311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84" r:id="rId79"/>
    <p:sldId id="385" r:id="rId80"/>
    <p:sldId id="386" r:id="rId81"/>
    <p:sldId id="387" r:id="rId82"/>
    <p:sldId id="388" r:id="rId83"/>
    <p:sldId id="389" r:id="rId84"/>
    <p:sldId id="390" r:id="rId85"/>
    <p:sldId id="391" r:id="rId86"/>
    <p:sldId id="377" r:id="rId87"/>
    <p:sldId id="378" r:id="rId88"/>
    <p:sldId id="379" r:id="rId89"/>
    <p:sldId id="338" r:id="rId90"/>
    <p:sldId id="339" r:id="rId91"/>
    <p:sldId id="340" r:id="rId92"/>
    <p:sldId id="341" r:id="rId93"/>
    <p:sldId id="342" r:id="rId94"/>
    <p:sldId id="343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402" r:id="rId109"/>
    <p:sldId id="403" r:id="rId110"/>
    <p:sldId id="404" r:id="rId111"/>
    <p:sldId id="405" r:id="rId112"/>
    <p:sldId id="406" r:id="rId113"/>
    <p:sldId id="407" r:id="rId114"/>
    <p:sldId id="408" r:id="rId115"/>
    <p:sldId id="409" r:id="rId116"/>
    <p:sldId id="410" r:id="rId117"/>
    <p:sldId id="411" r:id="rId118"/>
    <p:sldId id="412" r:id="rId119"/>
    <p:sldId id="413" r:id="rId120"/>
    <p:sldId id="414" r:id="rId121"/>
    <p:sldId id="415" r:id="rId122"/>
    <p:sldId id="416" r:id="rId123"/>
    <p:sldId id="417" r:id="rId124"/>
    <p:sldId id="418" r:id="rId125"/>
    <p:sldId id="419" r:id="rId126"/>
    <p:sldId id="420" r:id="rId127"/>
    <p:sldId id="421" r:id="rId128"/>
    <p:sldId id="422" r:id="rId129"/>
    <p:sldId id="423" r:id="rId130"/>
    <p:sldId id="424" r:id="rId131"/>
    <p:sldId id="425" r:id="rId132"/>
    <p:sldId id="426" r:id="rId133"/>
    <p:sldId id="427" r:id="rId134"/>
    <p:sldId id="428" r:id="rId135"/>
    <p:sldId id="429" r:id="rId136"/>
    <p:sldId id="430" r:id="rId137"/>
    <p:sldId id="431" r:id="rId138"/>
    <p:sldId id="432" r:id="rId139"/>
    <p:sldId id="433" r:id="rId140"/>
    <p:sldId id="434" r:id="rId141"/>
    <p:sldId id="435" r:id="rId142"/>
    <p:sldId id="436" r:id="rId143"/>
    <p:sldId id="437" r:id="rId144"/>
    <p:sldId id="438" r:id="rId145"/>
    <p:sldId id="439" r:id="rId146"/>
    <p:sldId id="440" r:id="rId147"/>
    <p:sldId id="441" r:id="rId148"/>
    <p:sldId id="442" r:id="rId149"/>
    <p:sldId id="443" r:id="rId150"/>
    <p:sldId id="444" r:id="rId151"/>
    <p:sldId id="445" r:id="rId152"/>
    <p:sldId id="446" r:id="rId153"/>
    <p:sldId id="447" r:id="rId154"/>
    <p:sldId id="448" r:id="rId155"/>
    <p:sldId id="449" r:id="rId156"/>
    <p:sldId id="450" r:id="rId157"/>
    <p:sldId id="451" r:id="rId158"/>
    <p:sldId id="452" r:id="rId159"/>
    <p:sldId id="453" r:id="rId160"/>
    <p:sldId id="454" r:id="rId161"/>
    <p:sldId id="455" r:id="rId162"/>
    <p:sldId id="456" r:id="rId163"/>
    <p:sldId id="457" r:id="rId164"/>
    <p:sldId id="458" r:id="rId165"/>
    <p:sldId id="459" r:id="rId166"/>
    <p:sldId id="460" r:id="rId167"/>
    <p:sldId id="461" r:id="rId168"/>
    <p:sldId id="462" r:id="rId169"/>
    <p:sldId id="463" r:id="rId170"/>
    <p:sldId id="464" r:id="rId171"/>
    <p:sldId id="465" r:id="rId172"/>
    <p:sldId id="466" r:id="rId173"/>
    <p:sldId id="467" r:id="rId174"/>
    <p:sldId id="468" r:id="rId175"/>
    <p:sldId id="469" r:id="rId176"/>
    <p:sldId id="470" r:id="rId177"/>
    <p:sldId id="471" r:id="rId178"/>
    <p:sldId id="472" r:id="rId179"/>
    <p:sldId id="473" r:id="rId180"/>
    <p:sldId id="474" r:id="rId181"/>
    <p:sldId id="475" r:id="rId182"/>
    <p:sldId id="476" r:id="rId183"/>
    <p:sldId id="477" r:id="rId184"/>
    <p:sldId id="478" r:id="rId185"/>
    <p:sldId id="479" r:id="rId186"/>
    <p:sldId id="480" r:id="rId187"/>
    <p:sldId id="481" r:id="rId188"/>
    <p:sldId id="482" r:id="rId189"/>
    <p:sldId id="483" r:id="rId190"/>
    <p:sldId id="484" r:id="rId191"/>
    <p:sldId id="485" r:id="rId192"/>
    <p:sldId id="486" r:id="rId193"/>
    <p:sldId id="487" r:id="rId194"/>
    <p:sldId id="488" r:id="rId195"/>
    <p:sldId id="489" r:id="rId196"/>
    <p:sldId id="490" r:id="rId197"/>
    <p:sldId id="491" r:id="rId198"/>
    <p:sldId id="492" r:id="rId199"/>
    <p:sldId id="493" r:id="rId200"/>
    <p:sldId id="494" r:id="rId201"/>
    <p:sldId id="495" r:id="rId202"/>
    <p:sldId id="496" r:id="rId203"/>
    <p:sldId id="497" r:id="rId204"/>
    <p:sldId id="498" r:id="rId205"/>
    <p:sldId id="499" r:id="rId206"/>
    <p:sldId id="500" r:id="rId207"/>
    <p:sldId id="501" r:id="rId208"/>
    <p:sldId id="502" r:id="rId209"/>
    <p:sldId id="503" r:id="rId210"/>
    <p:sldId id="504" r:id="rId211"/>
    <p:sldId id="505" r:id="rId212"/>
    <p:sldId id="506" r:id="rId213"/>
    <p:sldId id="507" r:id="rId214"/>
    <p:sldId id="508" r:id="rId2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4131" autoAdjust="0"/>
  </p:normalViewPr>
  <p:slideViewPr>
    <p:cSldViewPr snapToGrid="0">
      <p:cViewPr>
        <p:scale>
          <a:sx n="125" d="100"/>
          <a:sy n="125" d="100"/>
        </p:scale>
        <p:origin x="-48" y="-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6" Type="http://schemas.openxmlformats.org/officeDocument/2006/relationships/notesMaster" Target="notesMasters/notesMaster1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theme" Target="theme/theme1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712E3-3987-47BE-87EC-A6F2E244B9BE}" type="datetimeFigureOut">
              <a:rPr lang="de-CH" smtClean="0"/>
              <a:t>17.01.2024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8776AD-7521-49CF-A115-FF3BE986C15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6377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776AD-7521-49CF-A115-FF3BE986C150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86428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776AD-7521-49CF-A115-FF3BE986C150}" type="slidenum">
              <a:rPr lang="de-CH" smtClean="0">
                <a:solidFill>
                  <a:prstClr val="black"/>
                </a:solidFill>
              </a:rPr>
              <a:pPr/>
              <a:t>34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5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776AD-7521-49CF-A115-FF3BE986C150}" type="slidenum">
              <a:rPr lang="de-CH" smtClean="0">
                <a:solidFill>
                  <a:prstClr val="black"/>
                </a:solidFill>
              </a:rPr>
              <a:pPr/>
              <a:t>62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831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776AD-7521-49CF-A115-FF3BE986C150}" type="slidenum">
              <a:rPr lang="de-CH" smtClean="0">
                <a:solidFill>
                  <a:prstClr val="black"/>
                </a:solidFill>
              </a:rPr>
              <a:pPr/>
              <a:t>87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300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776AD-7521-49CF-A115-FF3BE986C150}" type="slidenum">
              <a:rPr lang="de-CH" smtClean="0">
                <a:solidFill>
                  <a:prstClr val="black"/>
                </a:solidFill>
              </a:rPr>
              <a:pPr/>
              <a:t>116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107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776AD-7521-49CF-A115-FF3BE986C150}" type="slidenum">
              <a:rPr lang="de-CH" smtClean="0">
                <a:solidFill>
                  <a:prstClr val="black"/>
                </a:solidFill>
              </a:rPr>
              <a:pPr/>
              <a:t>141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313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776AD-7521-49CF-A115-FF3BE986C150}" type="slidenum">
              <a:rPr lang="de-CH" smtClean="0">
                <a:solidFill>
                  <a:prstClr val="black"/>
                </a:solidFill>
              </a:rPr>
              <a:pPr/>
              <a:t>169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647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776AD-7521-49CF-A115-FF3BE986C150}" type="slidenum">
              <a:rPr lang="de-CH" smtClean="0">
                <a:solidFill>
                  <a:prstClr val="black"/>
                </a:solidFill>
              </a:rPr>
              <a:pPr/>
              <a:t>194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26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28DD2-0111-4C5A-9EB8-E4A1B432AC4F}" type="datetimeFigureOut">
              <a:rPr lang="de-CH" smtClean="0"/>
              <a:t>17.01.2024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0A6C1-E57E-4762-A0BC-8A573BC88D0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72381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28DD2-0111-4C5A-9EB8-E4A1B432AC4F}" type="datetimeFigureOut">
              <a:rPr lang="de-CH" smtClean="0"/>
              <a:t>17.01.2024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0A6C1-E57E-4762-A0BC-8A573BC88D0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4244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28DD2-0111-4C5A-9EB8-E4A1B432AC4F}" type="datetimeFigureOut">
              <a:rPr lang="de-CH" smtClean="0"/>
              <a:t>17.01.2024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0A6C1-E57E-4762-A0BC-8A573BC88D0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83163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28DD2-0111-4C5A-9EB8-E4A1B432AC4F}" type="datetimeFigureOut">
              <a:rPr lang="de-CH" smtClean="0"/>
              <a:t>17.01.2024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0A6C1-E57E-4762-A0BC-8A573BC88D0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40702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28DD2-0111-4C5A-9EB8-E4A1B432AC4F}" type="datetimeFigureOut">
              <a:rPr lang="de-CH" smtClean="0"/>
              <a:t>17.01.2024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0A6C1-E57E-4762-A0BC-8A573BC88D0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708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28DD2-0111-4C5A-9EB8-E4A1B432AC4F}" type="datetimeFigureOut">
              <a:rPr lang="de-CH" smtClean="0"/>
              <a:t>17.01.2024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0A6C1-E57E-4762-A0BC-8A573BC88D0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53617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28DD2-0111-4C5A-9EB8-E4A1B432AC4F}" type="datetimeFigureOut">
              <a:rPr lang="de-CH" smtClean="0"/>
              <a:t>17.01.2024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0A6C1-E57E-4762-A0BC-8A573BC88D0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78406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28DD2-0111-4C5A-9EB8-E4A1B432AC4F}" type="datetimeFigureOut">
              <a:rPr lang="de-CH" smtClean="0"/>
              <a:t>17.01.2024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0A6C1-E57E-4762-A0BC-8A573BC88D0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6906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28DD2-0111-4C5A-9EB8-E4A1B432AC4F}" type="datetimeFigureOut">
              <a:rPr lang="de-CH" smtClean="0"/>
              <a:t>17.01.2024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0A6C1-E57E-4762-A0BC-8A573BC88D0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36145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28DD2-0111-4C5A-9EB8-E4A1B432AC4F}" type="datetimeFigureOut">
              <a:rPr lang="de-CH" smtClean="0"/>
              <a:t>17.01.2024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0A6C1-E57E-4762-A0BC-8A573BC88D0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8708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28DD2-0111-4C5A-9EB8-E4A1B432AC4F}" type="datetimeFigureOut">
              <a:rPr lang="de-CH" smtClean="0"/>
              <a:t>17.01.2024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0A6C1-E57E-4762-A0BC-8A573BC88D0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80095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28DD2-0111-4C5A-9EB8-E4A1B432AC4F}" type="datetimeFigureOut">
              <a:rPr lang="de-CH" smtClean="0"/>
              <a:t>17.01.2024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0A6C1-E57E-4762-A0BC-8A573BC88D0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9253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3" Type="http://schemas.openxmlformats.org/officeDocument/2006/relationships/image" Target="../media/image1.png"/><Relationship Id="rId7" Type="http://schemas.openxmlformats.org/officeDocument/2006/relationships/image" Target="../media/image11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9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0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1.xml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2.xml"/><Relationship Id="rId5" Type="http://schemas.openxmlformats.org/officeDocument/2006/relationships/image" Target="../media/image120.png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3.xml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4.xml"/><Relationship Id="rId5" Type="http://schemas.openxmlformats.org/officeDocument/2006/relationships/image" Target="../media/image121.png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5.xml"/><Relationship Id="rId5" Type="http://schemas.openxmlformats.org/officeDocument/2006/relationships/image" Target="../media/image122.jpeg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6.xml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7.xml"/><Relationship Id="rId4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8.xml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9.xml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0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3.xml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4.xml"/><Relationship Id="rId6" Type="http://schemas.openxmlformats.org/officeDocument/2006/relationships/image" Target="../media/image1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7.xml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pn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.png"/><Relationship Id="rId9" Type="http://schemas.openxmlformats.org/officeDocument/2006/relationships/image" Target="../media/image25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0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1.xml"/><Relationship Id="rId4" Type="http://schemas.openxmlformats.org/officeDocument/2006/relationships/image" Target="../media/image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2.xml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3.xml"/><Relationship Id="rId4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4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.pn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.png"/><Relationship Id="rId9" Type="http://schemas.openxmlformats.org/officeDocument/2006/relationships/image" Target="../media/image36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pn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8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2.png"/><Relationship Id="rId9" Type="http://schemas.openxmlformats.org/officeDocument/2006/relationships/image" Target="../media/image44.jpe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.pn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9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2.png"/><Relationship Id="rId9" Type="http://schemas.openxmlformats.org/officeDocument/2006/relationships/image" Target="../media/image49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.pn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1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2.png"/><Relationship Id="rId9" Type="http://schemas.openxmlformats.org/officeDocument/2006/relationships/image" Target="../media/image54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2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5.xml"/><Relationship Id="rId6" Type="http://schemas.openxmlformats.org/officeDocument/2006/relationships/image" Target="../media/image63.jpg"/><Relationship Id="rId5" Type="http://schemas.openxmlformats.org/officeDocument/2006/relationships/image" Target="../media/image62.jpeg"/><Relationship Id="rId4" Type="http://schemas.openxmlformats.org/officeDocument/2006/relationships/image" Target="../media/image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2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pn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.png"/><Relationship Id="rId9" Type="http://schemas.openxmlformats.org/officeDocument/2006/relationships/image" Target="../media/image25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8.xml"/><Relationship Id="rId4" Type="http://schemas.openxmlformats.org/officeDocument/2006/relationships/image" Target="../media/image2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9.xml"/><Relationship Id="rId6" Type="http://schemas.openxmlformats.org/officeDocument/2006/relationships/image" Target="../media/image68.JPG"/><Relationship Id="rId11" Type="http://schemas.openxmlformats.org/officeDocument/2006/relationships/image" Target="../media/image73.jpeg"/><Relationship Id="rId5" Type="http://schemas.openxmlformats.org/officeDocument/2006/relationships/image" Target="../media/image2.png"/><Relationship Id="rId10" Type="http://schemas.openxmlformats.org/officeDocument/2006/relationships/image" Target="../media/image72.jpeg"/><Relationship Id="rId4" Type="http://schemas.openxmlformats.org/officeDocument/2006/relationships/image" Target="../media/image1.png"/><Relationship Id="rId9" Type="http://schemas.openxmlformats.org/officeDocument/2006/relationships/image" Target="../media/image71.jpe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1.png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0.xml"/><Relationship Id="rId6" Type="http://schemas.openxmlformats.org/officeDocument/2006/relationships/image" Target="../media/image75.JPG"/><Relationship Id="rId5" Type="http://schemas.openxmlformats.org/officeDocument/2006/relationships/image" Target="../media/image74.jpeg"/><Relationship Id="rId4" Type="http://schemas.openxmlformats.org/officeDocument/2006/relationships/image" Target="../media/image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1.xml"/><Relationship Id="rId4" Type="http://schemas.openxmlformats.org/officeDocument/2006/relationships/image" Target="../media/image2.pn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1.png"/><Relationship Id="rId7" Type="http://schemas.openxmlformats.org/officeDocument/2006/relationships/image" Target="../media/image8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2.png"/><Relationship Id="rId9" Type="http://schemas.openxmlformats.org/officeDocument/2006/relationships/image" Target="../media/image82.jpe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1.png"/><Relationship Id="rId7" Type="http://schemas.openxmlformats.org/officeDocument/2006/relationships/image" Target="../media/image8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3.xml"/><Relationship Id="rId6" Type="http://schemas.openxmlformats.org/officeDocument/2006/relationships/image" Target="../media/image84.jpeg"/><Relationship Id="rId5" Type="http://schemas.openxmlformats.org/officeDocument/2006/relationships/image" Target="../media/image83.JPG"/><Relationship Id="rId4" Type="http://schemas.openxmlformats.org/officeDocument/2006/relationships/image" Target="../media/image2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1.pn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4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2.png"/><Relationship Id="rId9" Type="http://schemas.openxmlformats.org/officeDocument/2006/relationships/image" Target="../media/image91.jpe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1.png"/><Relationship Id="rId7" Type="http://schemas.openxmlformats.org/officeDocument/2006/relationships/image" Target="../media/image9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5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2.pn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1.png"/><Relationship Id="rId7" Type="http://schemas.openxmlformats.org/officeDocument/2006/relationships/image" Target="../media/image10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6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2.png"/><Relationship Id="rId9" Type="http://schemas.openxmlformats.org/officeDocument/2006/relationships/image" Target="../media/image103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8.xml"/><Relationship Id="rId6" Type="http://schemas.openxmlformats.org/officeDocument/2006/relationships/image" Target="../media/image105.jpg"/><Relationship Id="rId5" Type="http://schemas.openxmlformats.org/officeDocument/2006/relationships/image" Target="../media/image104.jpeg"/><Relationship Id="rId4" Type="http://schemas.openxmlformats.org/officeDocument/2006/relationships/image" Target="../media/image2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9.xml"/><Relationship Id="rId6" Type="http://schemas.openxmlformats.org/officeDocument/2006/relationships/image" Target="../media/image107.jpeg"/><Relationship Id="rId5" Type="http://schemas.openxmlformats.org/officeDocument/2006/relationships/image" Target="../media/image106.jpg"/><Relationship Id="rId4" Type="http://schemas.openxmlformats.org/officeDocument/2006/relationships/image" Target="../media/image2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0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2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1.xml"/><Relationship Id="rId6" Type="http://schemas.openxmlformats.org/officeDocument/2006/relationships/image" Target="../media/image112.jpg"/><Relationship Id="rId5" Type="http://schemas.openxmlformats.org/officeDocument/2006/relationships/image" Target="../media/image111.jpg"/><Relationship Id="rId4" Type="http://schemas.openxmlformats.org/officeDocument/2006/relationships/image" Target="../media/image2.pn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3" Type="http://schemas.openxmlformats.org/officeDocument/2006/relationships/image" Target="../media/image1.png"/><Relationship Id="rId7" Type="http://schemas.openxmlformats.org/officeDocument/2006/relationships/image" Target="../media/image11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2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4" Type="http://schemas.openxmlformats.org/officeDocument/2006/relationships/image" Target="../media/image2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3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4.xml"/><Relationship Id="rId4" Type="http://schemas.openxmlformats.org/officeDocument/2006/relationships/image" Target="../media/image2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5.xml"/><Relationship Id="rId5" Type="http://schemas.openxmlformats.org/officeDocument/2006/relationships/image" Target="../media/image120.png"/><Relationship Id="rId4" Type="http://schemas.openxmlformats.org/officeDocument/2006/relationships/image" Target="../media/image2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6.xml"/><Relationship Id="rId4" Type="http://schemas.openxmlformats.org/officeDocument/2006/relationships/image" Target="../media/image2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7.xml"/><Relationship Id="rId5" Type="http://schemas.openxmlformats.org/officeDocument/2006/relationships/image" Target="../media/image121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2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8.xml"/><Relationship Id="rId5" Type="http://schemas.openxmlformats.org/officeDocument/2006/relationships/image" Target="../media/image122.jpeg"/><Relationship Id="rId4" Type="http://schemas.openxmlformats.org/officeDocument/2006/relationships/image" Target="../media/image2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9.xml"/><Relationship Id="rId4" Type="http://schemas.openxmlformats.org/officeDocument/2006/relationships/image" Target="../media/image2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0.xml"/><Relationship Id="rId4" Type="http://schemas.openxmlformats.org/officeDocument/2006/relationships/image" Target="../media/image2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1.xml"/><Relationship Id="rId4" Type="http://schemas.openxmlformats.org/officeDocument/2006/relationships/image" Target="../media/image2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2.xml"/><Relationship Id="rId4" Type="http://schemas.openxmlformats.org/officeDocument/2006/relationships/image" Target="../media/image2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6.xml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7.xml"/><Relationship Id="rId6" Type="http://schemas.openxmlformats.org/officeDocument/2006/relationships/image" Target="../media/image1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9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0.xml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pn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.png"/><Relationship Id="rId9" Type="http://schemas.openxmlformats.org/officeDocument/2006/relationships/image" Target="../media/image25.jpe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4.xml"/><Relationship Id="rId4" Type="http://schemas.openxmlformats.org/officeDocument/2006/relationships/image" Target="../media/image2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5.xml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6.xml"/><Relationship Id="rId4" Type="http://schemas.openxmlformats.org/officeDocument/2006/relationships/image" Target="../media/image2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7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2.png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.pn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.png"/><Relationship Id="rId9" Type="http://schemas.openxmlformats.org/officeDocument/2006/relationships/image" Target="../media/image36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0.xml"/><Relationship Id="rId4" Type="http://schemas.openxmlformats.org/officeDocument/2006/relationships/image" Target="../media/image2.png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pn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2.png"/><Relationship Id="rId9" Type="http://schemas.openxmlformats.org/officeDocument/2006/relationships/image" Target="../media/image44.jpeg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.pn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2.png"/><Relationship Id="rId9" Type="http://schemas.openxmlformats.org/officeDocument/2006/relationships/image" Target="../media/image49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3.xml"/><Relationship Id="rId4" Type="http://schemas.openxmlformats.org/officeDocument/2006/relationships/image" Target="../media/image2.png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.pn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4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2.png"/><Relationship Id="rId9" Type="http://schemas.openxmlformats.org/officeDocument/2006/relationships/image" Target="../media/image54.jpe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2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2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8.xml"/><Relationship Id="rId6" Type="http://schemas.openxmlformats.org/officeDocument/2006/relationships/image" Target="../media/image63.jpg"/><Relationship Id="rId5" Type="http://schemas.openxmlformats.org/officeDocument/2006/relationships/image" Target="../media/image62.jpeg"/><Relationship Id="rId4" Type="http://schemas.openxmlformats.org/officeDocument/2006/relationships/image" Target="../media/image2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9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2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0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2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1.xml"/><Relationship Id="rId4" Type="http://schemas.openxmlformats.org/officeDocument/2006/relationships/image" Target="../media/image2.png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2.xml"/><Relationship Id="rId6" Type="http://schemas.openxmlformats.org/officeDocument/2006/relationships/image" Target="../media/image68.JPG"/><Relationship Id="rId11" Type="http://schemas.openxmlformats.org/officeDocument/2006/relationships/image" Target="../media/image73.jpeg"/><Relationship Id="rId5" Type="http://schemas.openxmlformats.org/officeDocument/2006/relationships/image" Target="../media/image2.png"/><Relationship Id="rId10" Type="http://schemas.openxmlformats.org/officeDocument/2006/relationships/image" Target="../media/image72.jpeg"/><Relationship Id="rId4" Type="http://schemas.openxmlformats.org/officeDocument/2006/relationships/image" Target="../media/image1.png"/><Relationship Id="rId9" Type="http://schemas.openxmlformats.org/officeDocument/2006/relationships/image" Target="../media/image71.jpeg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1.png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3.xml"/><Relationship Id="rId6" Type="http://schemas.openxmlformats.org/officeDocument/2006/relationships/image" Target="../media/image75.JPG"/><Relationship Id="rId5" Type="http://schemas.openxmlformats.org/officeDocument/2006/relationships/image" Target="../media/image74.jpeg"/><Relationship Id="rId4" Type="http://schemas.openxmlformats.org/officeDocument/2006/relationships/image" Target="../media/image2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4.xml"/><Relationship Id="rId4" Type="http://schemas.openxmlformats.org/officeDocument/2006/relationships/image" Target="../media/image2.png"/></Relationships>
</file>

<file path=ppt/slides/_rels/slide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1.png"/><Relationship Id="rId7" Type="http://schemas.openxmlformats.org/officeDocument/2006/relationships/image" Target="../media/image8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5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2.png"/><Relationship Id="rId9" Type="http://schemas.openxmlformats.org/officeDocument/2006/relationships/image" Target="../media/image82.jpeg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1.png"/><Relationship Id="rId7" Type="http://schemas.openxmlformats.org/officeDocument/2006/relationships/image" Target="../media/image8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6.xml"/><Relationship Id="rId6" Type="http://schemas.openxmlformats.org/officeDocument/2006/relationships/image" Target="../media/image84.jpeg"/><Relationship Id="rId5" Type="http://schemas.openxmlformats.org/officeDocument/2006/relationships/image" Target="../media/image83.JPG"/><Relationship Id="rId4" Type="http://schemas.openxmlformats.org/officeDocument/2006/relationships/image" Target="../media/image2.png"/></Relationships>
</file>

<file path=ppt/slides/_rels/slide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1.pn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7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2.png"/><Relationship Id="rId9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.pn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.png"/><Relationship Id="rId9" Type="http://schemas.openxmlformats.org/officeDocument/2006/relationships/image" Target="../media/image36.jpeg"/></Relationships>
</file>

<file path=ppt/slides/_rels/slide2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1.png"/><Relationship Id="rId7" Type="http://schemas.openxmlformats.org/officeDocument/2006/relationships/image" Target="../media/image9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8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2.png"/></Relationships>
</file>

<file path=ppt/slides/_rels/slide2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1.png"/><Relationship Id="rId7" Type="http://schemas.openxmlformats.org/officeDocument/2006/relationships/image" Target="../media/image10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9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2.png"/><Relationship Id="rId9" Type="http://schemas.openxmlformats.org/officeDocument/2006/relationships/image" Target="../media/image103.jpe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0.xml"/><Relationship Id="rId4" Type="http://schemas.openxmlformats.org/officeDocument/2006/relationships/image" Target="../media/image2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1.xml"/><Relationship Id="rId6" Type="http://schemas.openxmlformats.org/officeDocument/2006/relationships/image" Target="../media/image105.jpg"/><Relationship Id="rId5" Type="http://schemas.openxmlformats.org/officeDocument/2006/relationships/image" Target="../media/image104.jpeg"/><Relationship Id="rId4" Type="http://schemas.openxmlformats.org/officeDocument/2006/relationships/image" Target="../media/image2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2.xml"/><Relationship Id="rId6" Type="http://schemas.openxmlformats.org/officeDocument/2006/relationships/image" Target="../media/image107.jpeg"/><Relationship Id="rId5" Type="http://schemas.openxmlformats.org/officeDocument/2006/relationships/image" Target="../media/image106.jpg"/><Relationship Id="rId4" Type="http://schemas.openxmlformats.org/officeDocument/2006/relationships/image" Target="../media/image2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3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2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4.xml"/><Relationship Id="rId6" Type="http://schemas.openxmlformats.org/officeDocument/2006/relationships/image" Target="../media/image112.jpg"/><Relationship Id="rId5" Type="http://schemas.openxmlformats.org/officeDocument/2006/relationships/image" Target="../media/image111.jpg"/><Relationship Id="rId4" Type="http://schemas.openxmlformats.org/officeDocument/2006/relationships/image" Target="../media/image2.png"/></Relationships>
</file>

<file path=ppt/slides/_rels/slide2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3" Type="http://schemas.openxmlformats.org/officeDocument/2006/relationships/image" Target="../media/image1.png"/><Relationship Id="rId7" Type="http://schemas.openxmlformats.org/officeDocument/2006/relationships/image" Target="../media/image11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5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4" Type="http://schemas.openxmlformats.org/officeDocument/2006/relationships/image" Target="../media/image2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6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2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8.xml"/><Relationship Id="rId5" Type="http://schemas.openxmlformats.org/officeDocument/2006/relationships/image" Target="../media/image120.png"/><Relationship Id="rId4" Type="http://schemas.openxmlformats.org/officeDocument/2006/relationships/image" Target="../media/image2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9.xml"/><Relationship Id="rId4" Type="http://schemas.openxmlformats.org/officeDocument/2006/relationships/image" Target="../media/image2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0.xml"/><Relationship Id="rId5" Type="http://schemas.openxmlformats.org/officeDocument/2006/relationships/image" Target="../media/image121.png"/><Relationship Id="rId4" Type="http://schemas.openxmlformats.org/officeDocument/2006/relationships/image" Target="../media/image2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1.xml"/><Relationship Id="rId5" Type="http://schemas.openxmlformats.org/officeDocument/2006/relationships/image" Target="../media/image122.jpeg"/><Relationship Id="rId4" Type="http://schemas.openxmlformats.org/officeDocument/2006/relationships/image" Target="../media/image2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pn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2.png"/><Relationship Id="rId9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.pn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2.png"/><Relationship Id="rId9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.pn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2.png"/><Relationship Id="rId9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63.jpg"/><Relationship Id="rId5" Type="http://schemas.openxmlformats.org/officeDocument/2006/relationships/image" Target="../media/image62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6" Type="http://schemas.openxmlformats.org/officeDocument/2006/relationships/image" Target="../media/image68.JPG"/><Relationship Id="rId11" Type="http://schemas.openxmlformats.org/officeDocument/2006/relationships/image" Target="../media/image73.jpeg"/><Relationship Id="rId5" Type="http://schemas.openxmlformats.org/officeDocument/2006/relationships/image" Target="../media/image2.png"/><Relationship Id="rId10" Type="http://schemas.openxmlformats.org/officeDocument/2006/relationships/image" Target="../media/image72.jpeg"/><Relationship Id="rId4" Type="http://schemas.openxmlformats.org/officeDocument/2006/relationships/image" Target="../media/image1.png"/><Relationship Id="rId9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1.png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6" Type="http://schemas.openxmlformats.org/officeDocument/2006/relationships/image" Target="../media/image75.JPG"/><Relationship Id="rId5" Type="http://schemas.openxmlformats.org/officeDocument/2006/relationships/image" Target="../media/image74.jpe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1.png"/><Relationship Id="rId7" Type="http://schemas.openxmlformats.org/officeDocument/2006/relationships/image" Target="../media/image8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2.png"/><Relationship Id="rId9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1.png"/><Relationship Id="rId7" Type="http://schemas.openxmlformats.org/officeDocument/2006/relationships/image" Target="../media/image8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6" Type="http://schemas.openxmlformats.org/officeDocument/2006/relationships/image" Target="../media/image84.jpeg"/><Relationship Id="rId5" Type="http://schemas.openxmlformats.org/officeDocument/2006/relationships/image" Target="../media/image83.JP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1.pn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2.png"/><Relationship Id="rId9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1.png"/><Relationship Id="rId7" Type="http://schemas.openxmlformats.org/officeDocument/2006/relationships/image" Target="../media/image9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1.png"/><Relationship Id="rId7" Type="http://schemas.openxmlformats.org/officeDocument/2006/relationships/image" Target="../media/image10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2.png"/><Relationship Id="rId9" Type="http://schemas.openxmlformats.org/officeDocument/2006/relationships/image" Target="../media/image10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6" Type="http://schemas.openxmlformats.org/officeDocument/2006/relationships/image" Target="../media/image105.jpg"/><Relationship Id="rId5" Type="http://schemas.openxmlformats.org/officeDocument/2006/relationships/image" Target="../media/image104.jpe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6" Type="http://schemas.openxmlformats.org/officeDocument/2006/relationships/image" Target="../media/image107.jpeg"/><Relationship Id="rId5" Type="http://schemas.openxmlformats.org/officeDocument/2006/relationships/image" Target="../media/image106.jp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Relationship Id="rId6" Type="http://schemas.openxmlformats.org/officeDocument/2006/relationships/image" Target="../media/image112.jpg"/><Relationship Id="rId5" Type="http://schemas.openxmlformats.org/officeDocument/2006/relationships/image" Target="../media/image111.jp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3" Type="http://schemas.openxmlformats.org/officeDocument/2006/relationships/image" Target="../media/image1.png"/><Relationship Id="rId7" Type="http://schemas.openxmlformats.org/officeDocument/2006/relationships/image" Target="../media/image11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Relationship Id="rId5" Type="http://schemas.openxmlformats.org/officeDocument/2006/relationships/image" Target="../media/image120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Relationship Id="rId5" Type="http://schemas.openxmlformats.org/officeDocument/2006/relationships/image" Target="../media/image121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Relationship Id="rId5" Type="http://schemas.openxmlformats.org/officeDocument/2006/relationships/image" Target="../media/image122.jpe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6" Type="http://schemas.openxmlformats.org/officeDocument/2006/relationships/image" Target="../media/image1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pn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.png"/><Relationship Id="rId9" Type="http://schemas.openxmlformats.org/officeDocument/2006/relationships/image" Target="../media/image2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5" Type="http://schemas.openxmlformats.org/officeDocument/2006/relationships/image" Target="../media/image30.jpe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.pn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.png"/><Relationship Id="rId9" Type="http://schemas.openxmlformats.org/officeDocument/2006/relationships/image" Target="../media/image3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pn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2.png"/><Relationship Id="rId9" Type="http://schemas.openxmlformats.org/officeDocument/2006/relationships/image" Target="../media/image44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.pn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2.png"/><Relationship Id="rId9" Type="http://schemas.openxmlformats.org/officeDocument/2006/relationships/image" Target="../media/image4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.pn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2.png"/><Relationship Id="rId9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0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2.xml"/><Relationship Id="rId6" Type="http://schemas.openxmlformats.org/officeDocument/2006/relationships/image" Target="../media/image63.jpg"/><Relationship Id="rId5" Type="http://schemas.openxmlformats.org/officeDocument/2006/relationships/image" Target="../media/image62.jpeg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Relationship Id="rId6" Type="http://schemas.openxmlformats.org/officeDocument/2006/relationships/image" Target="../media/image68.JPG"/><Relationship Id="rId11" Type="http://schemas.openxmlformats.org/officeDocument/2006/relationships/image" Target="../media/image73.jpeg"/><Relationship Id="rId5" Type="http://schemas.openxmlformats.org/officeDocument/2006/relationships/image" Target="../media/image2.png"/><Relationship Id="rId10" Type="http://schemas.openxmlformats.org/officeDocument/2006/relationships/image" Target="../media/image72.jpeg"/><Relationship Id="rId4" Type="http://schemas.openxmlformats.org/officeDocument/2006/relationships/image" Target="../media/image1.png"/><Relationship Id="rId9" Type="http://schemas.openxmlformats.org/officeDocument/2006/relationships/image" Target="../media/image71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1.png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7.xml"/><Relationship Id="rId6" Type="http://schemas.openxmlformats.org/officeDocument/2006/relationships/image" Target="../media/image75.JPG"/><Relationship Id="rId5" Type="http://schemas.openxmlformats.org/officeDocument/2006/relationships/image" Target="../media/image74.jpeg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8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1.png"/><Relationship Id="rId7" Type="http://schemas.openxmlformats.org/officeDocument/2006/relationships/image" Target="../media/image8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9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2.png"/><Relationship Id="rId9" Type="http://schemas.openxmlformats.org/officeDocument/2006/relationships/image" Target="../media/image82.jpe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1.png"/><Relationship Id="rId7" Type="http://schemas.openxmlformats.org/officeDocument/2006/relationships/image" Target="../media/image8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0.xml"/><Relationship Id="rId6" Type="http://schemas.openxmlformats.org/officeDocument/2006/relationships/image" Target="../media/image84.jpeg"/><Relationship Id="rId5" Type="http://schemas.openxmlformats.org/officeDocument/2006/relationships/image" Target="../media/image83.JPG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1.pn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1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2.png"/><Relationship Id="rId9" Type="http://schemas.openxmlformats.org/officeDocument/2006/relationships/image" Target="../media/image91.jpe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1.png"/><Relationship Id="rId7" Type="http://schemas.openxmlformats.org/officeDocument/2006/relationships/image" Target="../media/image9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1.png"/><Relationship Id="rId7" Type="http://schemas.openxmlformats.org/officeDocument/2006/relationships/image" Target="../media/image10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3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2.png"/><Relationship Id="rId9" Type="http://schemas.openxmlformats.org/officeDocument/2006/relationships/image" Target="../media/image10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4.xml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5.xml"/><Relationship Id="rId6" Type="http://schemas.openxmlformats.org/officeDocument/2006/relationships/image" Target="../media/image105.jpg"/><Relationship Id="rId5" Type="http://schemas.openxmlformats.org/officeDocument/2006/relationships/image" Target="../media/image104.jpeg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6.xml"/><Relationship Id="rId6" Type="http://schemas.openxmlformats.org/officeDocument/2006/relationships/image" Target="../media/image107.jpeg"/><Relationship Id="rId5" Type="http://schemas.openxmlformats.org/officeDocument/2006/relationships/image" Target="../media/image106.jpg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7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8.xml"/><Relationship Id="rId6" Type="http://schemas.openxmlformats.org/officeDocument/2006/relationships/image" Target="../media/image112.jpg"/><Relationship Id="rId5" Type="http://schemas.openxmlformats.org/officeDocument/2006/relationships/image" Target="../media/image111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74218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312122" y="1323375"/>
            <a:ext cx="934294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Generalversammlung</a:t>
            </a:r>
            <a:r>
              <a:rPr lang="de-CH" dirty="0" smtClean="0"/>
              <a:t> </a:t>
            </a:r>
            <a:br>
              <a:rPr lang="de-CH" dirty="0" smtClean="0"/>
            </a:br>
            <a:r>
              <a:rPr lang="de-CH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2023+1</a:t>
            </a:r>
            <a:endParaRPr lang="de-CH" sz="8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312122" y="4069850"/>
            <a:ext cx="9700794" cy="132343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Herzlich willkommen !</a:t>
            </a:r>
            <a:endParaRPr lang="de-CH" sz="8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445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1"/>
    </mc:Choice>
    <mc:Fallback xmlns="">
      <p:transition spd="slow" advTm="596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243059" y="893706"/>
            <a:ext cx="41786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err="1" smtClean="0"/>
              <a:t>Dr</a:t>
            </a:r>
            <a:r>
              <a:rPr lang="de-CH" sz="2400" dirty="0" smtClean="0"/>
              <a:t> </a:t>
            </a:r>
            <a:r>
              <a:rPr lang="de-CH" sz="2400" dirty="0" err="1" smtClean="0"/>
              <a:t>Chuchi</a:t>
            </a:r>
            <a:r>
              <a:rPr lang="de-CH" sz="2400" dirty="0" smtClean="0"/>
              <a:t>-Peter </a:t>
            </a:r>
            <a:r>
              <a:rPr lang="de-CH" sz="2400" dirty="0"/>
              <a:t>will auch mitbestimmen,</a:t>
            </a:r>
          </a:p>
          <a:p>
            <a:r>
              <a:rPr lang="de-CH" sz="2400" dirty="0" smtClean="0"/>
              <a:t>nicht </a:t>
            </a:r>
            <a:r>
              <a:rPr lang="de-CH" sz="2400" dirty="0"/>
              <a:t>nur immer belegte Brote trimmen.</a:t>
            </a:r>
          </a:p>
          <a:p>
            <a:r>
              <a:rPr lang="de-CH" sz="2400" dirty="0"/>
              <a:t>Ein Glück ist sein Verlangen für den Chor,</a:t>
            </a:r>
          </a:p>
          <a:p>
            <a:r>
              <a:rPr lang="de-CH" sz="2400" dirty="0"/>
              <a:t>anstatt Sandwiches - alle sind ganz Ohr,</a:t>
            </a:r>
          </a:p>
          <a:p>
            <a:r>
              <a:rPr lang="de-CH" sz="2400" dirty="0"/>
              <a:t>soll es möglich sein aus der Küche sich zu verpflegen,</a:t>
            </a:r>
          </a:p>
          <a:p>
            <a:r>
              <a:rPr lang="de-CH" sz="2400" dirty="0"/>
              <a:t>der </a:t>
            </a:r>
            <a:r>
              <a:rPr lang="de-CH" sz="2400" dirty="0" err="1"/>
              <a:t>Presi</a:t>
            </a:r>
            <a:r>
              <a:rPr lang="de-CH" sz="2400" dirty="0"/>
              <a:t> quittiert ganz erfreut: Was für ein Segen!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2" t="27873" r="40736"/>
          <a:stretch/>
        </p:blipFill>
        <p:spPr>
          <a:xfrm>
            <a:off x="524508" y="861991"/>
            <a:ext cx="3080337" cy="4874221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24" y="861991"/>
            <a:ext cx="3258456" cy="48742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781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68"/>
    </mc:Choice>
    <mc:Fallback xmlns="">
      <p:transition spd="slow" advTm="22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" y="627837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Jubilarenehrung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7. Dezember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3" y="2312376"/>
            <a:ext cx="2688347" cy="3455819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27" y="2544382"/>
            <a:ext cx="3094566" cy="315604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72" y="854875"/>
            <a:ext cx="2824303" cy="269108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954" y="812056"/>
            <a:ext cx="3702571" cy="31851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717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96"/>
    </mc:Choice>
    <mc:Fallback xmlns="">
      <p:transition spd="slow" advTm="16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" y="627837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Jubilarenehrung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7. Dezember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0" y="1879766"/>
            <a:ext cx="7700684" cy="3795051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191" y="729761"/>
            <a:ext cx="2678334" cy="2623886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-198" r="59319" b="45396"/>
          <a:stretch/>
        </p:blipFill>
        <p:spPr>
          <a:xfrm>
            <a:off x="1413014" y="8951146"/>
            <a:ext cx="3101788" cy="2491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396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4"/>
    </mc:Choice>
    <mc:Fallback xmlns="">
      <p:transition spd="slow" advTm="12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41446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64282" y="1927851"/>
            <a:ext cx="10827143" cy="255454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Chloushock</a:t>
            </a: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de-CH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v</a:t>
            </a: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om 8. Dezember 2023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073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0"/>
    </mc:Choice>
    <mc:Fallback xmlns="">
      <p:transition spd="slow" advTm="248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" y="645265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Chloushock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8. Dezember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233018" y="992687"/>
            <a:ext cx="560949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100" dirty="0" err="1">
                <a:solidFill>
                  <a:prstClr val="black"/>
                </a:solidFill>
              </a:rPr>
              <a:t>Chäm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dr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Samichlous</a:t>
            </a:r>
            <a:r>
              <a:rPr lang="de-CH" sz="2100" dirty="0">
                <a:solidFill>
                  <a:prstClr val="black"/>
                </a:solidFill>
              </a:rPr>
              <a:t> würd </a:t>
            </a:r>
            <a:r>
              <a:rPr lang="de-CH" sz="2100" dirty="0" err="1">
                <a:solidFill>
                  <a:prstClr val="black"/>
                </a:solidFill>
              </a:rPr>
              <a:t>är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üs</a:t>
            </a:r>
            <a:r>
              <a:rPr lang="de-CH" sz="2100" dirty="0">
                <a:solidFill>
                  <a:prstClr val="black"/>
                </a:solidFill>
              </a:rPr>
              <a:t> sicher </a:t>
            </a:r>
            <a:r>
              <a:rPr lang="de-CH" sz="2100" dirty="0" err="1">
                <a:solidFill>
                  <a:prstClr val="black"/>
                </a:solidFill>
              </a:rPr>
              <a:t>froge</a:t>
            </a:r>
            <a:r>
              <a:rPr lang="de-CH" sz="2100" dirty="0">
                <a:solidFill>
                  <a:prstClr val="black"/>
                </a:solidFill>
              </a:rPr>
              <a:t>: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>
                <a:solidFill>
                  <a:prstClr val="black"/>
                </a:solidFill>
              </a:rPr>
              <a:t>Wie </a:t>
            </a:r>
            <a:r>
              <a:rPr lang="de-CH" sz="2100" dirty="0" err="1">
                <a:solidFill>
                  <a:prstClr val="black"/>
                </a:solidFill>
              </a:rPr>
              <a:t>gots</a:t>
            </a:r>
            <a:r>
              <a:rPr lang="de-CH" sz="2100" dirty="0">
                <a:solidFill>
                  <a:prstClr val="black"/>
                </a:solidFill>
              </a:rPr>
              <a:t> im Männerchor - </a:t>
            </a:r>
            <a:r>
              <a:rPr lang="de-CH" sz="2100" dirty="0" err="1">
                <a:solidFill>
                  <a:prstClr val="black"/>
                </a:solidFill>
              </a:rPr>
              <a:t>nid</a:t>
            </a:r>
            <a:r>
              <a:rPr lang="de-CH" sz="2100" dirty="0">
                <a:solidFill>
                  <a:prstClr val="black"/>
                </a:solidFill>
              </a:rPr>
              <a:t> nur </a:t>
            </a:r>
            <a:r>
              <a:rPr lang="de-CH" sz="2100" dirty="0" err="1">
                <a:solidFill>
                  <a:prstClr val="black"/>
                </a:solidFill>
              </a:rPr>
              <a:t>hüt</a:t>
            </a:r>
            <a:r>
              <a:rPr lang="de-CH" sz="2100" dirty="0">
                <a:solidFill>
                  <a:prstClr val="black"/>
                </a:solidFill>
              </a:rPr>
              <a:t> z‘ </a:t>
            </a:r>
            <a:r>
              <a:rPr lang="de-CH" sz="2100" dirty="0" err="1">
                <a:solidFill>
                  <a:prstClr val="black"/>
                </a:solidFill>
              </a:rPr>
              <a:t>Obe</a:t>
            </a:r>
            <a:r>
              <a:rPr lang="de-CH" sz="2100" dirty="0">
                <a:solidFill>
                  <a:prstClr val="black"/>
                </a:solidFill>
              </a:rPr>
              <a:t>?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>
                <a:solidFill>
                  <a:prstClr val="black"/>
                </a:solidFill>
              </a:rPr>
              <a:t>Jetzt </a:t>
            </a:r>
            <a:r>
              <a:rPr lang="de-CH" sz="2100" dirty="0" err="1">
                <a:solidFill>
                  <a:prstClr val="black"/>
                </a:solidFill>
              </a:rPr>
              <a:t>muess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ig</a:t>
            </a:r>
            <a:r>
              <a:rPr lang="de-CH" sz="2100" dirty="0">
                <a:solidFill>
                  <a:prstClr val="black"/>
                </a:solidFill>
              </a:rPr>
              <a:t> haut </a:t>
            </a:r>
            <a:r>
              <a:rPr lang="de-CH" sz="2100" dirty="0" err="1">
                <a:solidFill>
                  <a:prstClr val="black"/>
                </a:solidFill>
              </a:rPr>
              <a:t>by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öich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säuber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chlage</a:t>
            </a:r>
            <a:r>
              <a:rPr lang="de-CH" sz="2100" dirty="0">
                <a:solidFill>
                  <a:prstClr val="black"/>
                </a:solidFill>
              </a:rPr>
              <a:t>,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>
                <a:solidFill>
                  <a:prstClr val="black"/>
                </a:solidFill>
              </a:rPr>
              <a:t>was </a:t>
            </a:r>
            <a:r>
              <a:rPr lang="de-CH" sz="2100" dirty="0" err="1">
                <a:solidFill>
                  <a:prstClr val="black"/>
                </a:solidFill>
              </a:rPr>
              <a:t>dr</a:t>
            </a:r>
            <a:r>
              <a:rPr lang="de-CH" sz="2100" dirty="0">
                <a:solidFill>
                  <a:prstClr val="black"/>
                </a:solidFill>
              </a:rPr>
              <a:t> Männerchor </a:t>
            </a:r>
            <a:r>
              <a:rPr lang="de-CH" sz="2100" dirty="0" err="1">
                <a:solidFill>
                  <a:prstClr val="black"/>
                </a:solidFill>
              </a:rPr>
              <a:t>dür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s‘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Johr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duet</a:t>
            </a:r>
            <a:r>
              <a:rPr lang="de-CH" sz="2100" dirty="0">
                <a:solidFill>
                  <a:prstClr val="black"/>
                </a:solidFill>
              </a:rPr>
              <a:t> plage:</a:t>
            </a:r>
          </a:p>
          <a:p>
            <a:r>
              <a:rPr lang="de-CH" sz="2100" dirty="0">
                <a:solidFill>
                  <a:prstClr val="black"/>
                </a:solidFill>
              </a:rPr>
              <a:t>Y </a:t>
            </a:r>
            <a:r>
              <a:rPr lang="de-CH" sz="2100" dirty="0" err="1">
                <a:solidFill>
                  <a:prstClr val="black"/>
                </a:solidFill>
              </a:rPr>
              <a:t>dr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Singstund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chönnti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mer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zytig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afo</a:t>
            </a:r>
            <a:r>
              <a:rPr lang="de-CH" sz="2100" dirty="0">
                <a:solidFill>
                  <a:prstClr val="black"/>
                </a:solidFill>
              </a:rPr>
              <a:t> singe,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>
                <a:solidFill>
                  <a:prstClr val="black"/>
                </a:solidFill>
              </a:rPr>
              <a:t>d‘ </a:t>
            </a:r>
            <a:r>
              <a:rPr lang="de-CH" sz="2100" dirty="0" err="1">
                <a:solidFill>
                  <a:prstClr val="black"/>
                </a:solidFill>
              </a:rPr>
              <a:t>Ormalinger</a:t>
            </a:r>
            <a:r>
              <a:rPr lang="de-CH" sz="2100" dirty="0">
                <a:solidFill>
                  <a:prstClr val="black"/>
                </a:solidFill>
              </a:rPr>
              <a:t> sötte </a:t>
            </a:r>
            <a:r>
              <a:rPr lang="de-CH" sz="2100" dirty="0" err="1">
                <a:solidFill>
                  <a:prstClr val="black"/>
                </a:solidFill>
              </a:rPr>
              <a:t>dr</a:t>
            </a:r>
            <a:r>
              <a:rPr lang="de-CH" sz="2100" dirty="0">
                <a:solidFill>
                  <a:prstClr val="black"/>
                </a:solidFill>
              </a:rPr>
              <a:t> Wäg haut springe.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>
                <a:solidFill>
                  <a:prstClr val="black"/>
                </a:solidFill>
              </a:rPr>
              <a:t>Do </a:t>
            </a:r>
            <a:r>
              <a:rPr lang="de-CH" sz="2100" dirty="0" err="1">
                <a:solidFill>
                  <a:prstClr val="black"/>
                </a:solidFill>
              </a:rPr>
              <a:t>wei</a:t>
            </a:r>
            <a:r>
              <a:rPr lang="de-CH" sz="2100" dirty="0">
                <a:solidFill>
                  <a:prstClr val="black"/>
                </a:solidFill>
              </a:rPr>
              <a:t> es paar Sänger </a:t>
            </a:r>
            <a:r>
              <a:rPr lang="de-CH" sz="2100" dirty="0" err="1">
                <a:solidFill>
                  <a:prstClr val="black"/>
                </a:solidFill>
              </a:rPr>
              <a:t>anderi</a:t>
            </a:r>
            <a:r>
              <a:rPr lang="de-CH" sz="2100" dirty="0">
                <a:solidFill>
                  <a:prstClr val="black"/>
                </a:solidFill>
              </a:rPr>
              <a:t> Lieder singe,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>
                <a:solidFill>
                  <a:prstClr val="black"/>
                </a:solidFill>
              </a:rPr>
              <a:t>doch die Andere säge, was </a:t>
            </a:r>
            <a:r>
              <a:rPr lang="de-CH" sz="2100" dirty="0" err="1">
                <a:solidFill>
                  <a:prstClr val="black"/>
                </a:solidFill>
              </a:rPr>
              <a:t>söll</a:t>
            </a:r>
            <a:r>
              <a:rPr lang="de-CH" sz="2100" dirty="0">
                <a:solidFill>
                  <a:prstClr val="black"/>
                </a:solidFill>
              </a:rPr>
              <a:t> das bringe?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 err="1">
                <a:solidFill>
                  <a:prstClr val="black"/>
                </a:solidFill>
              </a:rPr>
              <a:t>Dr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Internetzuegang</a:t>
            </a:r>
            <a:r>
              <a:rPr lang="de-CH" sz="2100" dirty="0">
                <a:solidFill>
                  <a:prstClr val="black"/>
                </a:solidFill>
              </a:rPr>
              <a:t> – </a:t>
            </a:r>
            <a:r>
              <a:rPr lang="de-CH" sz="2100" dirty="0" err="1">
                <a:solidFill>
                  <a:prstClr val="black"/>
                </a:solidFill>
              </a:rPr>
              <a:t>är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duet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ändlich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allne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glinge</a:t>
            </a:r>
            <a:r>
              <a:rPr lang="de-CH" sz="2100" dirty="0">
                <a:solidFill>
                  <a:prstClr val="black"/>
                </a:solidFill>
              </a:rPr>
              <a:t>,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 err="1">
                <a:solidFill>
                  <a:prstClr val="black"/>
                </a:solidFill>
              </a:rPr>
              <a:t>derfür</a:t>
            </a:r>
            <a:r>
              <a:rPr lang="de-CH" sz="2100" dirty="0">
                <a:solidFill>
                  <a:prstClr val="black"/>
                </a:solidFill>
              </a:rPr>
              <a:t> tuet jetzt d‘ </a:t>
            </a:r>
            <a:r>
              <a:rPr lang="de-CH" sz="2100" dirty="0" err="1">
                <a:solidFill>
                  <a:prstClr val="black"/>
                </a:solidFill>
              </a:rPr>
              <a:t>Fädere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usem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Plämpu</a:t>
            </a:r>
            <a:r>
              <a:rPr lang="de-CH" sz="2100" dirty="0">
                <a:solidFill>
                  <a:prstClr val="black"/>
                </a:solidFill>
              </a:rPr>
              <a:t> springe!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>
                <a:solidFill>
                  <a:prstClr val="black"/>
                </a:solidFill>
              </a:rPr>
              <a:t>D‘ Note </a:t>
            </a:r>
            <a:r>
              <a:rPr lang="de-CH" sz="2100" dirty="0" err="1">
                <a:solidFill>
                  <a:prstClr val="black"/>
                </a:solidFill>
              </a:rPr>
              <a:t>müesisch</a:t>
            </a:r>
            <a:r>
              <a:rPr lang="de-CH" sz="2100" dirty="0">
                <a:solidFill>
                  <a:prstClr val="black"/>
                </a:solidFill>
              </a:rPr>
              <a:t> jetzt </a:t>
            </a:r>
            <a:r>
              <a:rPr lang="de-CH" sz="2100" dirty="0" err="1">
                <a:solidFill>
                  <a:prstClr val="black"/>
                </a:solidFill>
              </a:rPr>
              <a:t>no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säuber</a:t>
            </a:r>
            <a:r>
              <a:rPr lang="de-CH" sz="2100" dirty="0">
                <a:solidFill>
                  <a:prstClr val="black"/>
                </a:solidFill>
              </a:rPr>
              <a:t> drucke und sogar i d‘ Prob mitbringe,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 err="1">
                <a:solidFill>
                  <a:prstClr val="black"/>
                </a:solidFill>
              </a:rPr>
              <a:t>s‘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Poschti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müess</a:t>
            </a:r>
            <a:r>
              <a:rPr lang="de-CH" sz="2100" dirty="0">
                <a:solidFill>
                  <a:prstClr val="black"/>
                </a:solidFill>
              </a:rPr>
              <a:t> jetzt </a:t>
            </a:r>
            <a:r>
              <a:rPr lang="de-CH" sz="2100" dirty="0" err="1">
                <a:solidFill>
                  <a:prstClr val="black"/>
                </a:solidFill>
              </a:rPr>
              <a:t>schyns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s‘</a:t>
            </a:r>
            <a:r>
              <a:rPr lang="de-CH" sz="2100" dirty="0">
                <a:solidFill>
                  <a:prstClr val="black"/>
                </a:solidFill>
              </a:rPr>
              <a:t> Papier </a:t>
            </a:r>
            <a:r>
              <a:rPr lang="de-CH" sz="2100" dirty="0" err="1">
                <a:solidFill>
                  <a:prstClr val="black"/>
                </a:solidFill>
              </a:rPr>
              <a:t>uf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Ammel</a:t>
            </a:r>
            <a:r>
              <a:rPr lang="de-CH" sz="2100" dirty="0">
                <a:solidFill>
                  <a:prstClr val="black"/>
                </a:solidFill>
              </a:rPr>
              <a:t> mit </a:t>
            </a:r>
            <a:r>
              <a:rPr lang="de-CH" sz="2100" dirty="0" err="1">
                <a:solidFill>
                  <a:prstClr val="black"/>
                </a:solidFill>
              </a:rPr>
              <a:t>em</a:t>
            </a:r>
            <a:r>
              <a:rPr lang="de-CH" sz="2100" dirty="0">
                <a:solidFill>
                  <a:prstClr val="black"/>
                </a:solidFill>
              </a:rPr>
              <a:t> Schlepper bringe.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62" y="840684"/>
            <a:ext cx="4255507" cy="4920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238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12"/>
    </mc:Choice>
    <mc:Fallback xmlns="">
      <p:transition spd="slow" advTm="27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" y="645265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Chloushock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8. Dezember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627077" y="889887"/>
            <a:ext cx="6256915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300" dirty="0">
                <a:solidFill>
                  <a:prstClr val="black"/>
                </a:solidFill>
              </a:rPr>
              <a:t>Ständig schnurre </a:t>
            </a:r>
            <a:r>
              <a:rPr lang="de-CH" sz="2300" dirty="0" err="1">
                <a:solidFill>
                  <a:prstClr val="black"/>
                </a:solidFill>
              </a:rPr>
              <a:t>düge</a:t>
            </a:r>
            <a:r>
              <a:rPr lang="de-CH" sz="2300" dirty="0">
                <a:solidFill>
                  <a:prstClr val="black"/>
                </a:solidFill>
              </a:rPr>
              <a:t> die </a:t>
            </a:r>
            <a:r>
              <a:rPr lang="de-CH" sz="2300" dirty="0" err="1">
                <a:solidFill>
                  <a:prstClr val="black"/>
                </a:solidFill>
              </a:rPr>
              <a:t>dört</a:t>
            </a:r>
            <a:r>
              <a:rPr lang="de-CH" sz="2300" dirty="0">
                <a:solidFill>
                  <a:prstClr val="black"/>
                </a:solidFill>
              </a:rPr>
              <a:t> hinge;</a:t>
            </a:r>
            <a:br>
              <a:rPr lang="de-CH" sz="2300" dirty="0">
                <a:solidFill>
                  <a:prstClr val="black"/>
                </a:solidFill>
              </a:rPr>
            </a:br>
            <a:r>
              <a:rPr lang="de-CH" sz="2300" dirty="0">
                <a:solidFill>
                  <a:prstClr val="black"/>
                </a:solidFill>
              </a:rPr>
              <a:t>si würde </a:t>
            </a:r>
            <a:r>
              <a:rPr lang="de-CH" sz="2300" dirty="0" err="1">
                <a:solidFill>
                  <a:prstClr val="black"/>
                </a:solidFill>
              </a:rPr>
              <a:t>gschyder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emou</a:t>
            </a:r>
            <a:r>
              <a:rPr lang="de-CH" sz="2300" dirty="0">
                <a:solidFill>
                  <a:prstClr val="black"/>
                </a:solidFill>
              </a:rPr>
              <a:t> richtig singe!</a:t>
            </a:r>
          </a:p>
          <a:p>
            <a:r>
              <a:rPr lang="de-CH" sz="2300" dirty="0">
                <a:solidFill>
                  <a:prstClr val="black"/>
                </a:solidFill>
              </a:rPr>
              <a:t>Jetzt </a:t>
            </a:r>
            <a:r>
              <a:rPr lang="de-CH" sz="2300" dirty="0" err="1">
                <a:solidFill>
                  <a:prstClr val="black"/>
                </a:solidFill>
              </a:rPr>
              <a:t>wot</a:t>
            </a:r>
            <a:r>
              <a:rPr lang="de-CH" sz="2300" dirty="0">
                <a:solidFill>
                  <a:prstClr val="black"/>
                </a:solidFill>
              </a:rPr>
              <a:t> doch </a:t>
            </a:r>
            <a:r>
              <a:rPr lang="de-CH" sz="2300" dirty="0" err="1">
                <a:solidFill>
                  <a:prstClr val="black"/>
                </a:solidFill>
              </a:rPr>
              <a:t>no</a:t>
            </a:r>
            <a:r>
              <a:rPr lang="de-CH" sz="2300" dirty="0">
                <a:solidFill>
                  <a:prstClr val="black"/>
                </a:solidFill>
              </a:rPr>
              <a:t> eine </a:t>
            </a:r>
            <a:r>
              <a:rPr lang="de-CH" sz="2300" dirty="0" err="1">
                <a:solidFill>
                  <a:prstClr val="black"/>
                </a:solidFill>
              </a:rPr>
              <a:t>sy</a:t>
            </a:r>
            <a:r>
              <a:rPr lang="de-CH" sz="2300" dirty="0">
                <a:solidFill>
                  <a:prstClr val="black"/>
                </a:solidFill>
              </a:rPr>
              <a:t> Hund y d‘ Prob mitbringe,</a:t>
            </a:r>
            <a:br>
              <a:rPr lang="de-CH" sz="2300" dirty="0">
                <a:solidFill>
                  <a:prstClr val="black"/>
                </a:solidFill>
              </a:rPr>
            </a:br>
            <a:r>
              <a:rPr lang="de-CH" sz="2300" dirty="0">
                <a:solidFill>
                  <a:prstClr val="black"/>
                </a:solidFill>
              </a:rPr>
              <a:t>wie </a:t>
            </a:r>
            <a:r>
              <a:rPr lang="de-CH" sz="2300" dirty="0" err="1">
                <a:solidFill>
                  <a:prstClr val="black"/>
                </a:solidFill>
              </a:rPr>
              <a:t>söusch</a:t>
            </a:r>
            <a:r>
              <a:rPr lang="de-CH" sz="2300" dirty="0">
                <a:solidFill>
                  <a:prstClr val="black"/>
                </a:solidFill>
              </a:rPr>
              <a:t> di do </a:t>
            </a:r>
            <a:r>
              <a:rPr lang="de-CH" sz="2300" dirty="0" err="1">
                <a:solidFill>
                  <a:prstClr val="black"/>
                </a:solidFill>
              </a:rPr>
              <a:t>no</a:t>
            </a:r>
            <a:r>
              <a:rPr lang="de-CH" sz="2300" dirty="0">
                <a:solidFill>
                  <a:prstClr val="black"/>
                </a:solidFill>
              </a:rPr>
              <a:t> konzentriere </a:t>
            </a:r>
            <a:r>
              <a:rPr lang="de-CH" sz="2300" dirty="0" err="1">
                <a:solidFill>
                  <a:prstClr val="black"/>
                </a:solidFill>
              </a:rPr>
              <a:t>bym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änglisch</a:t>
            </a:r>
            <a:r>
              <a:rPr lang="de-CH" sz="2300" dirty="0">
                <a:solidFill>
                  <a:prstClr val="black"/>
                </a:solidFill>
              </a:rPr>
              <a:t> Singe</a:t>
            </a:r>
            <a:r>
              <a:rPr lang="de-CH" sz="2300" dirty="0" smtClean="0">
                <a:solidFill>
                  <a:prstClr val="black"/>
                </a:solidFill>
              </a:rPr>
              <a:t>?</a:t>
            </a:r>
            <a:r>
              <a:rPr lang="de-CH" sz="2300" dirty="0">
                <a:solidFill>
                  <a:prstClr val="black"/>
                </a:solidFill>
              </a:rPr>
              <a:t> </a:t>
            </a:r>
          </a:p>
          <a:p>
            <a:r>
              <a:rPr lang="de-CH" sz="2300" dirty="0">
                <a:solidFill>
                  <a:prstClr val="black"/>
                </a:solidFill>
              </a:rPr>
              <a:t>Do </a:t>
            </a:r>
            <a:r>
              <a:rPr lang="de-CH" sz="2300" dirty="0" err="1">
                <a:solidFill>
                  <a:prstClr val="black"/>
                </a:solidFill>
              </a:rPr>
              <a:t>müessti</a:t>
            </a:r>
            <a:r>
              <a:rPr lang="de-CH" sz="2300" dirty="0">
                <a:solidFill>
                  <a:prstClr val="black"/>
                </a:solidFill>
              </a:rPr>
              <a:t> sich </a:t>
            </a:r>
            <a:r>
              <a:rPr lang="de-CH" sz="2300" dirty="0" err="1">
                <a:solidFill>
                  <a:prstClr val="black"/>
                </a:solidFill>
              </a:rPr>
              <a:t>dr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Chlous</a:t>
            </a:r>
            <a:r>
              <a:rPr lang="de-CH" sz="2300" dirty="0">
                <a:solidFill>
                  <a:prstClr val="black"/>
                </a:solidFill>
              </a:rPr>
              <a:t> doch </a:t>
            </a:r>
            <a:r>
              <a:rPr lang="de-CH" sz="2300" dirty="0" err="1">
                <a:solidFill>
                  <a:prstClr val="black"/>
                </a:solidFill>
              </a:rPr>
              <a:t>froge</a:t>
            </a:r>
            <a:r>
              <a:rPr lang="de-CH" sz="2300" dirty="0">
                <a:solidFill>
                  <a:prstClr val="black"/>
                </a:solidFill>
              </a:rPr>
              <a:t>:</a:t>
            </a:r>
            <a:br>
              <a:rPr lang="de-CH" sz="2300" dirty="0">
                <a:solidFill>
                  <a:prstClr val="black"/>
                </a:solidFill>
              </a:rPr>
            </a:br>
            <a:r>
              <a:rPr lang="de-CH" sz="2300" dirty="0" err="1">
                <a:solidFill>
                  <a:prstClr val="black"/>
                </a:solidFill>
              </a:rPr>
              <a:t>Mues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ig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mer</a:t>
            </a:r>
            <a:r>
              <a:rPr lang="de-CH" sz="2300" dirty="0">
                <a:solidFill>
                  <a:prstClr val="black"/>
                </a:solidFill>
              </a:rPr>
              <a:t> mache </a:t>
            </a:r>
            <a:r>
              <a:rPr lang="de-CH" sz="2300" dirty="0" err="1">
                <a:solidFill>
                  <a:prstClr val="black"/>
                </a:solidFill>
              </a:rPr>
              <a:t>gröschti</a:t>
            </a:r>
            <a:r>
              <a:rPr lang="de-CH" sz="2300" dirty="0">
                <a:solidFill>
                  <a:prstClr val="black"/>
                </a:solidFill>
              </a:rPr>
              <a:t> Sorge?</a:t>
            </a:r>
          </a:p>
          <a:p>
            <a:r>
              <a:rPr lang="de-CH" sz="2300" dirty="0">
                <a:solidFill>
                  <a:prstClr val="black"/>
                </a:solidFill>
              </a:rPr>
              <a:t>Wie </a:t>
            </a:r>
            <a:r>
              <a:rPr lang="de-CH" sz="2300" dirty="0" err="1">
                <a:solidFill>
                  <a:prstClr val="black"/>
                </a:solidFill>
              </a:rPr>
              <a:t>cha‘s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dr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Dirigäntin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nume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glinge</a:t>
            </a:r>
            <a:r>
              <a:rPr lang="de-CH" sz="2300" dirty="0">
                <a:solidFill>
                  <a:prstClr val="black"/>
                </a:solidFill>
              </a:rPr>
              <a:t>,</a:t>
            </a:r>
            <a:br>
              <a:rPr lang="de-CH" sz="2300" dirty="0">
                <a:solidFill>
                  <a:prstClr val="black"/>
                </a:solidFill>
              </a:rPr>
            </a:br>
            <a:r>
              <a:rPr lang="de-CH" sz="2300" dirty="0">
                <a:solidFill>
                  <a:prstClr val="black"/>
                </a:solidFill>
              </a:rPr>
              <a:t>so ne Chor zum Singe z‘ bringe</a:t>
            </a:r>
            <a:r>
              <a:rPr lang="de-CH" sz="2300" dirty="0" smtClean="0">
                <a:solidFill>
                  <a:prstClr val="black"/>
                </a:solidFill>
              </a:rPr>
              <a:t>?</a:t>
            </a:r>
            <a:r>
              <a:rPr lang="de-CH" sz="2300" dirty="0">
                <a:solidFill>
                  <a:prstClr val="black"/>
                </a:solidFill>
              </a:rPr>
              <a:t> </a:t>
            </a:r>
          </a:p>
          <a:p>
            <a:r>
              <a:rPr lang="de-CH" sz="2300" dirty="0">
                <a:solidFill>
                  <a:prstClr val="black"/>
                </a:solidFill>
              </a:rPr>
              <a:t>D‘ Anna tuet </a:t>
            </a:r>
            <a:r>
              <a:rPr lang="de-CH" sz="2300" dirty="0" err="1">
                <a:solidFill>
                  <a:prstClr val="black"/>
                </a:solidFill>
              </a:rPr>
              <a:t>üs</a:t>
            </a:r>
            <a:r>
              <a:rPr lang="de-CH" sz="2300" dirty="0">
                <a:solidFill>
                  <a:prstClr val="black"/>
                </a:solidFill>
              </a:rPr>
              <a:t> mit viel Geduld </a:t>
            </a:r>
            <a:r>
              <a:rPr lang="de-CH" sz="2300" dirty="0" smtClean="0">
                <a:solidFill>
                  <a:prstClr val="black"/>
                </a:solidFill>
              </a:rPr>
              <a:t>d’ Lieder </a:t>
            </a:r>
            <a:r>
              <a:rPr lang="de-CH" sz="2300" dirty="0" err="1">
                <a:solidFill>
                  <a:prstClr val="black"/>
                </a:solidFill>
              </a:rPr>
              <a:t>bybringe</a:t>
            </a:r>
            <a:r>
              <a:rPr lang="de-CH" sz="2300" dirty="0">
                <a:solidFill>
                  <a:prstClr val="black"/>
                </a:solidFill>
              </a:rPr>
              <a:t>,</a:t>
            </a:r>
            <a:br>
              <a:rPr lang="de-CH" sz="2300" dirty="0">
                <a:solidFill>
                  <a:prstClr val="black"/>
                </a:solidFill>
              </a:rPr>
            </a:br>
            <a:r>
              <a:rPr lang="de-CH" sz="2300" dirty="0">
                <a:solidFill>
                  <a:prstClr val="black"/>
                </a:solidFill>
              </a:rPr>
              <a:t>„125+1 frisch gesungen“ - es wird </a:t>
            </a:r>
            <a:r>
              <a:rPr lang="de-CH" sz="2300" dirty="0" err="1">
                <a:solidFill>
                  <a:prstClr val="black"/>
                </a:solidFill>
              </a:rPr>
              <a:t>üs</a:t>
            </a:r>
            <a:r>
              <a:rPr lang="de-CH" sz="2300" dirty="0">
                <a:solidFill>
                  <a:prstClr val="black"/>
                </a:solidFill>
              </a:rPr>
              <a:t> sicher </a:t>
            </a:r>
            <a:r>
              <a:rPr lang="de-CH" sz="2300" dirty="0" err="1">
                <a:solidFill>
                  <a:prstClr val="black"/>
                </a:solidFill>
              </a:rPr>
              <a:t>glinge</a:t>
            </a:r>
            <a:r>
              <a:rPr lang="de-CH" sz="2300" dirty="0">
                <a:solidFill>
                  <a:prstClr val="black"/>
                </a:solidFill>
              </a:rPr>
              <a:t>,</a:t>
            </a:r>
            <a:br>
              <a:rPr lang="de-CH" sz="2300" dirty="0">
                <a:solidFill>
                  <a:prstClr val="black"/>
                </a:solidFill>
              </a:rPr>
            </a:br>
            <a:r>
              <a:rPr lang="de-CH" sz="2300" dirty="0">
                <a:solidFill>
                  <a:prstClr val="black"/>
                </a:solidFill>
              </a:rPr>
              <a:t>und </a:t>
            </a:r>
            <a:r>
              <a:rPr lang="de-CH" sz="2300" dirty="0" err="1">
                <a:solidFill>
                  <a:prstClr val="black"/>
                </a:solidFill>
              </a:rPr>
              <a:t>s‘</a:t>
            </a:r>
            <a:r>
              <a:rPr lang="de-CH" sz="2300" dirty="0">
                <a:solidFill>
                  <a:prstClr val="black"/>
                </a:solidFill>
              </a:rPr>
              <a:t> Publikum vor Freud zum Lache zum bringe</a:t>
            </a:r>
            <a:r>
              <a:rPr lang="de-CH" sz="2300" dirty="0" smtClean="0">
                <a:solidFill>
                  <a:prstClr val="black"/>
                </a:solidFill>
              </a:rPr>
              <a:t>.</a:t>
            </a:r>
            <a:r>
              <a:rPr lang="de-CH" sz="2300" dirty="0">
                <a:solidFill>
                  <a:prstClr val="black"/>
                </a:solidFill>
              </a:rPr>
              <a:t>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344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6"/>
    </mc:Choice>
    <mc:Fallback xmlns="">
      <p:transition spd="slow" advTm="17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" y="645265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Chloushock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8. Dezember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585" y="1194862"/>
            <a:ext cx="5496799" cy="4120687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051750" y="1362379"/>
            <a:ext cx="58322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err="1" smtClean="0">
                <a:solidFill>
                  <a:prstClr val="black"/>
                </a:solidFill>
              </a:rPr>
              <a:t>Chlous</a:t>
            </a:r>
            <a:r>
              <a:rPr lang="de-CH" sz="2400" dirty="0">
                <a:solidFill>
                  <a:prstClr val="black"/>
                </a:solidFill>
              </a:rPr>
              <a:t>, du </a:t>
            </a:r>
            <a:r>
              <a:rPr lang="de-CH" sz="2400" dirty="0" err="1">
                <a:solidFill>
                  <a:prstClr val="black"/>
                </a:solidFill>
              </a:rPr>
              <a:t>hesch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hüt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würkli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nüt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meh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z’chlage</a:t>
            </a:r>
            <a:r>
              <a:rPr lang="de-CH" sz="2400" dirty="0">
                <a:solidFill>
                  <a:prstClr val="black"/>
                </a:solidFill>
              </a:rPr>
              <a:t>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 err="1">
                <a:solidFill>
                  <a:prstClr val="black"/>
                </a:solidFill>
              </a:rPr>
              <a:t>ig</a:t>
            </a:r>
            <a:r>
              <a:rPr lang="de-CH" sz="2400" dirty="0">
                <a:solidFill>
                  <a:prstClr val="black"/>
                </a:solidFill>
              </a:rPr>
              <a:t> ha </a:t>
            </a:r>
            <a:r>
              <a:rPr lang="de-CH" sz="2400" dirty="0" err="1">
                <a:solidFill>
                  <a:prstClr val="black"/>
                </a:solidFill>
              </a:rPr>
              <a:t>sy</a:t>
            </a:r>
            <a:r>
              <a:rPr lang="de-CH" sz="2400" dirty="0">
                <a:solidFill>
                  <a:prstClr val="black"/>
                </a:solidFill>
              </a:rPr>
              <a:t> mit </a:t>
            </a:r>
            <a:r>
              <a:rPr lang="de-CH" sz="2400" dirty="0" err="1">
                <a:solidFill>
                  <a:prstClr val="black"/>
                </a:solidFill>
              </a:rPr>
              <a:t>mym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Värs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nämmli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scho</a:t>
            </a:r>
            <a:r>
              <a:rPr lang="de-CH" sz="2400" dirty="0">
                <a:solidFill>
                  <a:prstClr val="black"/>
                </a:solidFill>
              </a:rPr>
              <a:t> erschlage.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 err="1" smtClean="0">
                <a:solidFill>
                  <a:prstClr val="black"/>
                </a:solidFill>
              </a:rPr>
              <a:t>Chasch</a:t>
            </a:r>
            <a:r>
              <a:rPr lang="de-CH" sz="2400" dirty="0" smtClean="0">
                <a:solidFill>
                  <a:prstClr val="black"/>
                </a:solidFill>
              </a:rPr>
              <a:t> </a:t>
            </a:r>
            <a:r>
              <a:rPr lang="de-CH" sz="2400" dirty="0">
                <a:solidFill>
                  <a:prstClr val="black"/>
                </a:solidFill>
              </a:rPr>
              <a:t>jetzt </a:t>
            </a:r>
            <a:r>
              <a:rPr lang="de-CH" sz="2400" dirty="0" err="1">
                <a:solidFill>
                  <a:prstClr val="black"/>
                </a:solidFill>
              </a:rPr>
              <a:t>diräkt</a:t>
            </a:r>
            <a:r>
              <a:rPr lang="de-CH" sz="2400" dirty="0">
                <a:solidFill>
                  <a:prstClr val="black"/>
                </a:solidFill>
              </a:rPr>
              <a:t> verteile d‘ </a:t>
            </a:r>
            <a:r>
              <a:rPr lang="de-CH" sz="2400" dirty="0" err="1">
                <a:solidFill>
                  <a:prstClr val="black"/>
                </a:solidFill>
              </a:rPr>
              <a:t>Grytibänze</a:t>
            </a:r>
            <a:r>
              <a:rPr lang="de-CH" sz="2400" dirty="0">
                <a:solidFill>
                  <a:prstClr val="black"/>
                </a:solidFill>
              </a:rPr>
              <a:t>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d‘ Probe </a:t>
            </a:r>
            <a:r>
              <a:rPr lang="de-CH" sz="2400" dirty="0" err="1">
                <a:solidFill>
                  <a:prstClr val="black"/>
                </a:solidFill>
              </a:rPr>
              <a:t>düe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mer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nämli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nümme</a:t>
            </a:r>
            <a:r>
              <a:rPr lang="de-CH" sz="2400" dirty="0">
                <a:solidFill>
                  <a:prstClr val="black"/>
                </a:solidFill>
              </a:rPr>
              <a:t> schwänze.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 err="1">
                <a:solidFill>
                  <a:prstClr val="black"/>
                </a:solidFill>
              </a:rPr>
              <a:t>Gfröit</a:t>
            </a:r>
            <a:r>
              <a:rPr lang="de-CH" sz="2400" dirty="0">
                <a:solidFill>
                  <a:prstClr val="black"/>
                </a:solidFill>
              </a:rPr>
              <a:t> hei </a:t>
            </a:r>
            <a:r>
              <a:rPr lang="de-CH" sz="2400" dirty="0" err="1">
                <a:solidFill>
                  <a:prstClr val="black"/>
                </a:solidFill>
              </a:rPr>
              <a:t>mer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üs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scho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 smtClean="0">
                <a:solidFill>
                  <a:prstClr val="black"/>
                </a:solidFill>
              </a:rPr>
              <a:t>uf</a:t>
            </a:r>
            <a:r>
              <a:rPr lang="de-CH" sz="2400" dirty="0" smtClean="0">
                <a:solidFill>
                  <a:prstClr val="black"/>
                </a:solidFill>
              </a:rPr>
              <a:t> </a:t>
            </a:r>
            <a:r>
              <a:rPr lang="de-CH" sz="2400" dirty="0">
                <a:solidFill>
                  <a:prstClr val="black"/>
                </a:solidFill>
              </a:rPr>
              <a:t>d‘ </a:t>
            </a:r>
            <a:r>
              <a:rPr lang="de-CH" sz="2400" dirty="0" err="1">
                <a:solidFill>
                  <a:prstClr val="black"/>
                </a:solidFill>
              </a:rPr>
              <a:t>Läbchueche</a:t>
            </a:r>
            <a:r>
              <a:rPr lang="de-CH" sz="2400" dirty="0">
                <a:solidFill>
                  <a:prstClr val="black"/>
                </a:solidFill>
              </a:rPr>
              <a:t>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 err="1" smtClean="0">
                <a:solidFill>
                  <a:prstClr val="black"/>
                </a:solidFill>
              </a:rPr>
              <a:t>änglischi</a:t>
            </a:r>
            <a:r>
              <a:rPr lang="de-CH" sz="2400" dirty="0" smtClean="0">
                <a:solidFill>
                  <a:prstClr val="black"/>
                </a:solidFill>
              </a:rPr>
              <a:t> Lieder:  </a:t>
            </a:r>
            <a:r>
              <a:rPr lang="de-CH" sz="2400" dirty="0" err="1" smtClean="0">
                <a:solidFill>
                  <a:prstClr val="black"/>
                </a:solidFill>
              </a:rPr>
              <a:t>mer</a:t>
            </a:r>
            <a:r>
              <a:rPr lang="de-CH" sz="2400" dirty="0" smtClean="0">
                <a:solidFill>
                  <a:prstClr val="black"/>
                </a:solidFill>
              </a:rPr>
              <a:t> </a:t>
            </a:r>
            <a:r>
              <a:rPr lang="de-CH" sz="2400" dirty="0" err="1" smtClean="0">
                <a:solidFill>
                  <a:prstClr val="black"/>
                </a:solidFill>
              </a:rPr>
              <a:t>düe</a:t>
            </a:r>
            <a:r>
              <a:rPr lang="de-CH" sz="2400" dirty="0" smtClean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nüme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flueche</a:t>
            </a:r>
            <a:r>
              <a:rPr lang="de-CH" sz="2400" dirty="0">
                <a:solidFill>
                  <a:prstClr val="black"/>
                </a:solidFill>
              </a:rPr>
              <a:t>.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Verteile </a:t>
            </a:r>
            <a:r>
              <a:rPr lang="de-CH" sz="2400" dirty="0" err="1">
                <a:solidFill>
                  <a:prstClr val="black"/>
                </a:solidFill>
              </a:rPr>
              <a:t>darfsch</a:t>
            </a:r>
            <a:r>
              <a:rPr lang="de-CH" sz="2400" dirty="0">
                <a:solidFill>
                  <a:prstClr val="black"/>
                </a:solidFill>
              </a:rPr>
              <a:t> du d‘ </a:t>
            </a:r>
            <a:r>
              <a:rPr lang="de-CH" sz="2400" dirty="0" err="1">
                <a:solidFill>
                  <a:prstClr val="black"/>
                </a:solidFill>
              </a:rPr>
              <a:t>Mandarinli</a:t>
            </a:r>
            <a:r>
              <a:rPr lang="de-CH" sz="2400" dirty="0">
                <a:solidFill>
                  <a:prstClr val="black"/>
                </a:solidFill>
              </a:rPr>
              <a:t> und </a:t>
            </a:r>
            <a:r>
              <a:rPr lang="de-CH" sz="2400" dirty="0" err="1">
                <a:solidFill>
                  <a:prstClr val="black"/>
                </a:solidFill>
              </a:rPr>
              <a:t>ou</a:t>
            </a:r>
            <a:r>
              <a:rPr lang="de-CH" sz="2400" dirty="0">
                <a:solidFill>
                  <a:prstClr val="black"/>
                </a:solidFill>
              </a:rPr>
              <a:t> d‘ </a:t>
            </a:r>
            <a:r>
              <a:rPr lang="de-CH" sz="2400" dirty="0" err="1">
                <a:solidFill>
                  <a:prstClr val="black"/>
                </a:solidFill>
              </a:rPr>
              <a:t>Nüssli</a:t>
            </a:r>
            <a:r>
              <a:rPr lang="de-CH" sz="2400" dirty="0">
                <a:solidFill>
                  <a:prstClr val="black"/>
                </a:solidFill>
              </a:rPr>
              <a:t>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d‘ </a:t>
            </a:r>
            <a:r>
              <a:rPr lang="de-CH" sz="2400" dirty="0" err="1">
                <a:solidFill>
                  <a:prstClr val="black"/>
                </a:solidFill>
              </a:rPr>
              <a:t>Froue</a:t>
            </a:r>
            <a:r>
              <a:rPr lang="de-CH" sz="2400" dirty="0">
                <a:solidFill>
                  <a:prstClr val="black"/>
                </a:solidFill>
              </a:rPr>
              <a:t> gäbe </a:t>
            </a:r>
            <a:r>
              <a:rPr lang="de-CH" sz="2400" dirty="0" err="1">
                <a:solidFill>
                  <a:prstClr val="black"/>
                </a:solidFill>
              </a:rPr>
              <a:t>dr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derfür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uf</a:t>
            </a:r>
            <a:r>
              <a:rPr lang="de-CH" sz="2400" dirty="0">
                <a:solidFill>
                  <a:prstClr val="black"/>
                </a:solidFill>
              </a:rPr>
              <a:t> Backe </a:t>
            </a:r>
            <a:r>
              <a:rPr lang="de-CH" sz="2400" dirty="0" err="1">
                <a:solidFill>
                  <a:prstClr val="black"/>
                </a:solidFill>
              </a:rPr>
              <a:t>villeicht</a:t>
            </a:r>
            <a:r>
              <a:rPr lang="de-CH" sz="2400" dirty="0">
                <a:solidFill>
                  <a:prstClr val="black"/>
                </a:solidFill>
              </a:rPr>
              <a:t> es </a:t>
            </a:r>
            <a:r>
              <a:rPr lang="de-CH" sz="2400" dirty="0" err="1">
                <a:solidFill>
                  <a:prstClr val="black"/>
                </a:solidFill>
              </a:rPr>
              <a:t>Küssli</a:t>
            </a:r>
            <a:r>
              <a:rPr lang="de-CH" sz="2400" dirty="0">
                <a:solidFill>
                  <a:prstClr val="black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53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56"/>
    </mc:Choice>
    <mc:Fallback xmlns="">
      <p:transition spd="slow" advTm="25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" y="645265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Chloushock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8. Dezember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906593" y="754085"/>
            <a:ext cx="599635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2400" dirty="0" smtClean="0">
              <a:solidFill>
                <a:prstClr val="black"/>
              </a:solidFill>
            </a:endParaRPr>
          </a:p>
          <a:p>
            <a:r>
              <a:rPr lang="de-CH" sz="2800" dirty="0" smtClean="0">
                <a:solidFill>
                  <a:prstClr val="black"/>
                </a:solidFill>
              </a:rPr>
              <a:t>Es </a:t>
            </a:r>
            <a:r>
              <a:rPr lang="de-CH" sz="2800" dirty="0" err="1">
                <a:solidFill>
                  <a:prstClr val="black"/>
                </a:solidFill>
              </a:rPr>
              <a:t>gitt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bigoscht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nid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nume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z‘chlage</a:t>
            </a:r>
            <a:r>
              <a:rPr lang="de-CH" sz="2800" dirty="0">
                <a:solidFill>
                  <a:prstClr val="black"/>
                </a:solidFill>
              </a:rPr>
              <a:t>,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>
                <a:solidFill>
                  <a:prstClr val="black"/>
                </a:solidFill>
              </a:rPr>
              <a:t>was de Männerchor so </a:t>
            </a:r>
            <a:r>
              <a:rPr lang="de-CH" sz="2800" dirty="0" err="1">
                <a:solidFill>
                  <a:prstClr val="black"/>
                </a:solidFill>
              </a:rPr>
              <a:t>duet</a:t>
            </a:r>
            <a:r>
              <a:rPr lang="de-CH" sz="2800" dirty="0">
                <a:solidFill>
                  <a:prstClr val="black"/>
                </a:solidFill>
              </a:rPr>
              <a:t> plage.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 err="1">
                <a:solidFill>
                  <a:prstClr val="black"/>
                </a:solidFill>
              </a:rPr>
              <a:t>Potztusig</a:t>
            </a:r>
            <a:r>
              <a:rPr lang="de-CH" sz="2800" dirty="0">
                <a:solidFill>
                  <a:prstClr val="black"/>
                </a:solidFill>
              </a:rPr>
              <a:t>, </a:t>
            </a:r>
            <a:r>
              <a:rPr lang="de-CH" sz="2800" dirty="0" err="1">
                <a:solidFill>
                  <a:prstClr val="black"/>
                </a:solidFill>
              </a:rPr>
              <a:t>mer</a:t>
            </a:r>
            <a:r>
              <a:rPr lang="de-CH" sz="2800" dirty="0">
                <a:solidFill>
                  <a:prstClr val="black"/>
                </a:solidFill>
              </a:rPr>
              <a:t> darf zum Glück </a:t>
            </a:r>
            <a:r>
              <a:rPr lang="de-CH" sz="2800" dirty="0" err="1">
                <a:solidFill>
                  <a:prstClr val="black"/>
                </a:solidFill>
              </a:rPr>
              <a:t>ou</a:t>
            </a:r>
            <a:r>
              <a:rPr lang="de-CH" sz="2800" dirty="0">
                <a:solidFill>
                  <a:prstClr val="black"/>
                </a:solidFill>
              </a:rPr>
              <a:t> Lobe,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>
                <a:solidFill>
                  <a:prstClr val="black"/>
                </a:solidFill>
              </a:rPr>
              <a:t>drum möchte </a:t>
            </a:r>
            <a:r>
              <a:rPr lang="de-CH" sz="2800" dirty="0" err="1">
                <a:solidFill>
                  <a:prstClr val="black"/>
                </a:solidFill>
              </a:rPr>
              <a:t>ig</a:t>
            </a:r>
            <a:r>
              <a:rPr lang="de-CH" sz="2800" dirty="0">
                <a:solidFill>
                  <a:prstClr val="black"/>
                </a:solidFill>
              </a:rPr>
              <a:t> danke euch </a:t>
            </a:r>
            <a:r>
              <a:rPr lang="de-CH" sz="2800" dirty="0" err="1">
                <a:solidFill>
                  <a:prstClr val="black"/>
                </a:solidFill>
              </a:rPr>
              <a:t>hüt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z’Obe</a:t>
            </a:r>
            <a:r>
              <a:rPr lang="de-CH" sz="2800" dirty="0">
                <a:solidFill>
                  <a:prstClr val="black"/>
                </a:solidFill>
              </a:rPr>
              <a:t>:</a:t>
            </a:r>
          </a:p>
          <a:p>
            <a:r>
              <a:rPr lang="de-CH" sz="2800" dirty="0" err="1">
                <a:solidFill>
                  <a:prstClr val="black"/>
                </a:solidFill>
              </a:rPr>
              <a:t>Zerscht</a:t>
            </a:r>
            <a:r>
              <a:rPr lang="de-CH" sz="2800" dirty="0">
                <a:solidFill>
                  <a:prstClr val="black"/>
                </a:solidFill>
              </a:rPr>
              <a:t>, dass der </a:t>
            </a:r>
            <a:r>
              <a:rPr lang="de-CH" sz="2800" dirty="0" err="1">
                <a:solidFill>
                  <a:prstClr val="black"/>
                </a:solidFill>
              </a:rPr>
              <a:t>alli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cho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sit</a:t>
            </a:r>
            <a:r>
              <a:rPr lang="de-CH" sz="2800" dirty="0">
                <a:solidFill>
                  <a:prstClr val="black"/>
                </a:solidFill>
              </a:rPr>
              <a:t>,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>
                <a:solidFill>
                  <a:prstClr val="black"/>
                </a:solidFill>
              </a:rPr>
              <a:t>de Sänger, dass </a:t>
            </a:r>
            <a:r>
              <a:rPr lang="de-CH" sz="2800" dirty="0" err="1">
                <a:solidFill>
                  <a:prstClr val="black"/>
                </a:solidFill>
              </a:rPr>
              <a:t>dr</a:t>
            </a:r>
            <a:r>
              <a:rPr lang="de-CH" sz="2800" dirty="0">
                <a:solidFill>
                  <a:prstClr val="black"/>
                </a:solidFill>
              </a:rPr>
              <a:t> de </a:t>
            </a:r>
            <a:r>
              <a:rPr lang="de-CH" sz="2800" dirty="0" err="1">
                <a:solidFill>
                  <a:prstClr val="black"/>
                </a:solidFill>
              </a:rPr>
              <a:t>by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sit</a:t>
            </a:r>
            <a:r>
              <a:rPr lang="de-CH" sz="2800" dirty="0">
                <a:solidFill>
                  <a:prstClr val="black"/>
                </a:solidFill>
              </a:rPr>
              <a:t>,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>
                <a:solidFill>
                  <a:prstClr val="black"/>
                </a:solidFill>
              </a:rPr>
              <a:t>de Anna, dass </a:t>
            </a:r>
            <a:r>
              <a:rPr lang="de-CH" sz="2800" dirty="0" err="1">
                <a:solidFill>
                  <a:prstClr val="black"/>
                </a:solidFill>
              </a:rPr>
              <a:t>sy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 smtClean="0">
                <a:solidFill>
                  <a:prstClr val="black"/>
                </a:solidFill>
              </a:rPr>
              <a:t>derby</a:t>
            </a:r>
            <a:r>
              <a:rPr lang="de-CH" sz="2800" dirty="0" smtClean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blybt</a:t>
            </a:r>
            <a:r>
              <a:rPr lang="de-CH" sz="2800" dirty="0">
                <a:solidFill>
                  <a:prstClr val="black"/>
                </a:solidFill>
              </a:rPr>
              <a:t>,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 err="1">
                <a:solidFill>
                  <a:prstClr val="black"/>
                </a:solidFill>
              </a:rPr>
              <a:t>für’s</a:t>
            </a:r>
            <a:r>
              <a:rPr lang="de-CH" sz="2800" dirty="0">
                <a:solidFill>
                  <a:prstClr val="black"/>
                </a:solidFill>
              </a:rPr>
              <a:t> organisiere, es </a:t>
            </a:r>
            <a:r>
              <a:rPr lang="de-CH" sz="2800" dirty="0" err="1">
                <a:solidFill>
                  <a:prstClr val="black"/>
                </a:solidFill>
              </a:rPr>
              <a:t>isch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Zyt</a:t>
            </a:r>
            <a:r>
              <a:rPr lang="de-CH" sz="2800" dirty="0">
                <a:solidFill>
                  <a:prstClr val="black"/>
                </a:solidFill>
              </a:rPr>
              <a:t>,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 err="1">
                <a:solidFill>
                  <a:prstClr val="black"/>
                </a:solidFill>
              </a:rPr>
              <a:t>em</a:t>
            </a:r>
            <a:r>
              <a:rPr lang="de-CH" sz="2800" dirty="0">
                <a:solidFill>
                  <a:prstClr val="black"/>
                </a:solidFill>
              </a:rPr>
              <a:t> Willi, der </a:t>
            </a:r>
            <a:r>
              <a:rPr lang="de-CH" sz="2800" dirty="0" err="1">
                <a:solidFill>
                  <a:prstClr val="black"/>
                </a:solidFill>
              </a:rPr>
              <a:t>Chöchin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smtClean="0">
                <a:solidFill>
                  <a:prstClr val="black"/>
                </a:solidFill>
              </a:rPr>
              <a:t>und au </a:t>
            </a:r>
            <a:r>
              <a:rPr lang="de-CH" sz="2800" dirty="0">
                <a:solidFill>
                  <a:prstClr val="black"/>
                </a:solidFill>
              </a:rPr>
              <a:t>im </a:t>
            </a:r>
            <a:r>
              <a:rPr lang="de-CH" sz="2800" dirty="0" err="1">
                <a:solidFill>
                  <a:prstClr val="black"/>
                </a:solidFill>
              </a:rPr>
              <a:t>Grillör</a:t>
            </a:r>
            <a:r>
              <a:rPr lang="de-CH" sz="2800" dirty="0">
                <a:solidFill>
                  <a:prstClr val="black"/>
                </a:solidFill>
              </a:rPr>
              <a:t>,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>
                <a:solidFill>
                  <a:prstClr val="black"/>
                </a:solidFill>
              </a:rPr>
              <a:t>e </a:t>
            </a:r>
            <a:r>
              <a:rPr lang="de-CH" sz="2800" dirty="0" err="1">
                <a:solidFill>
                  <a:prstClr val="black"/>
                </a:solidFill>
              </a:rPr>
              <a:t>chräftige</a:t>
            </a:r>
            <a:r>
              <a:rPr lang="de-CH" sz="2800" dirty="0">
                <a:solidFill>
                  <a:prstClr val="black"/>
                </a:solidFill>
              </a:rPr>
              <a:t> Applaus, dass </a:t>
            </a:r>
            <a:r>
              <a:rPr lang="de-CH" sz="2800" dirty="0" err="1">
                <a:solidFill>
                  <a:prstClr val="black"/>
                </a:solidFill>
              </a:rPr>
              <a:t>mene</a:t>
            </a:r>
            <a:r>
              <a:rPr lang="de-CH" sz="2800" dirty="0">
                <a:solidFill>
                  <a:prstClr val="black"/>
                </a:solidFill>
              </a:rPr>
              <a:t> au </a:t>
            </a:r>
            <a:r>
              <a:rPr lang="de-CH" sz="2800" dirty="0" err="1">
                <a:solidFill>
                  <a:prstClr val="black"/>
                </a:solidFill>
              </a:rPr>
              <a:t>göhr</a:t>
            </a:r>
            <a:r>
              <a:rPr lang="de-CH" sz="2800" dirty="0" smtClean="0">
                <a:solidFill>
                  <a:prstClr val="black"/>
                </a:solidFill>
              </a:rPr>
              <a:t>!</a:t>
            </a:r>
            <a:endParaRPr lang="de-CH" sz="2800" dirty="0">
              <a:solidFill>
                <a:prstClr val="black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19" y="754085"/>
            <a:ext cx="3801120" cy="5068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20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04"/>
    </mc:Choice>
    <mc:Fallback xmlns="">
      <p:transition spd="slow" advTm="25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3" y="683741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254417" y="914343"/>
            <a:ext cx="9700794" cy="501675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Schön, dass du bei uns mitmachst – und -  </a:t>
            </a:r>
            <a:b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</a:b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danke für deinen proaktiven Beitrag!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323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5"/>
    </mc:Choice>
    <mc:Fallback xmlns="">
      <p:transition spd="slow" advTm="10435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74218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312122" y="1323375"/>
            <a:ext cx="934294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Generalversammlung</a:t>
            </a:r>
            <a:r>
              <a:rPr lang="de-CH" dirty="0" smtClean="0">
                <a:solidFill>
                  <a:prstClr val="black"/>
                </a:solidFill>
              </a:rPr>
              <a:t> </a:t>
            </a:r>
            <a:br>
              <a:rPr lang="de-CH" dirty="0" smtClean="0">
                <a:solidFill>
                  <a:prstClr val="black"/>
                </a:solidFill>
              </a:rPr>
            </a:b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2023+1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312122" y="4069850"/>
            <a:ext cx="9700794" cy="132343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Herzlich willkommen !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41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1"/>
    </mc:Choice>
    <mc:Fallback xmlns="">
      <p:transition spd="slow" advTm="5961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3" y="683741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06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47433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</p:spTree>
    <p:extLst>
      <p:ext uri="{BB962C8B-B14F-4D97-AF65-F5344CB8AC3E}">
        <p14:creationId xmlns:p14="http://schemas.microsoft.com/office/powerpoint/2010/main" val="296931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0"/>
    </mc:Choice>
    <mc:Fallback xmlns="">
      <p:transition spd="slow" advTm="52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243059" y="893706"/>
            <a:ext cx="41786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Basteln tut Ernst und Willi an der super Dekoration,</a:t>
            </a:r>
          </a:p>
          <a:p>
            <a:r>
              <a:rPr lang="de-CH" sz="2400" dirty="0"/>
              <a:t>das macht uns riesig Spass und findet Akklamation!</a:t>
            </a:r>
          </a:p>
          <a:p>
            <a:r>
              <a:rPr lang="de-CH" sz="2400" dirty="0"/>
              <a:t>Goldene Serviettentaschen - wir mussten 90 Stücke kleben,</a:t>
            </a:r>
            <a:br>
              <a:rPr lang="de-CH" sz="2400" dirty="0"/>
            </a:br>
            <a:r>
              <a:rPr lang="de-CH" sz="2400" dirty="0"/>
              <a:t>Der Max, sah sowas noch nie in seinem ganzen Leben!</a:t>
            </a:r>
            <a:br>
              <a:rPr lang="de-CH" sz="2400" dirty="0"/>
            </a:br>
            <a:r>
              <a:rPr lang="de-CH" sz="2400" dirty="0"/>
              <a:t>Mit Silvias süssem Kuchen wurden wir dafür belohnt,</a:t>
            </a:r>
          </a:p>
          <a:p>
            <a:r>
              <a:rPr lang="de-CH" sz="2400" dirty="0"/>
              <a:t>danach zum MCO-Fitness, es hat sich kaum gelohnt.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55"/>
          <a:stretch/>
        </p:blipFill>
        <p:spPr>
          <a:xfrm>
            <a:off x="538514" y="830687"/>
            <a:ext cx="4103719" cy="381647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6" t="25925" r="41111" b="55947"/>
          <a:stretch/>
        </p:blipFill>
        <p:spPr>
          <a:xfrm>
            <a:off x="4765977" y="2975444"/>
            <a:ext cx="2358569" cy="277654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5" b="1844"/>
          <a:stretch/>
        </p:blipFill>
        <p:spPr>
          <a:xfrm>
            <a:off x="712110" y="3542325"/>
            <a:ext cx="2261819" cy="2209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053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00"/>
    </mc:Choice>
    <mc:Fallback xmlns="">
      <p:transition spd="slow" advTm="27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25375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79566" y="4045428"/>
            <a:ext cx="10827143" cy="132343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Das Jahr 2023 in Bildern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239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8"/>
    </mc:Choice>
    <mc:Fallback xmlns="">
      <p:transition spd="slow" advTm="4528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25375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66354" y="1964080"/>
            <a:ext cx="10827143" cy="378565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Delegiertenversammlung </a:t>
            </a:r>
            <a:r>
              <a:rPr lang="de-CH" sz="8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CVbB</a:t>
            </a: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b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</a:b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vom 4. Februar 2023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15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8"/>
    </mc:Choice>
    <mc:Fallback xmlns="">
      <p:transition spd="slow" advTm="4648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324200" y="1098499"/>
            <a:ext cx="41786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>
                <a:solidFill>
                  <a:prstClr val="black"/>
                </a:solidFill>
              </a:rPr>
              <a:t>Das ganze Dorf ist beflaggt ganz festlich,</a:t>
            </a:r>
          </a:p>
          <a:p>
            <a:r>
              <a:rPr lang="de-CH" sz="2800" dirty="0">
                <a:solidFill>
                  <a:prstClr val="black"/>
                </a:solidFill>
              </a:rPr>
              <a:t>was ist nur los in Gelterkinden östlich?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>
                <a:solidFill>
                  <a:prstClr val="black"/>
                </a:solidFill>
              </a:rPr>
              <a:t>so mancher staunt,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>
                <a:solidFill>
                  <a:prstClr val="black"/>
                </a:solidFill>
              </a:rPr>
              <a:t>doch einer raunt, </a:t>
            </a:r>
          </a:p>
          <a:p>
            <a:r>
              <a:rPr lang="de-CH" sz="2800" dirty="0">
                <a:solidFill>
                  <a:prstClr val="black"/>
                </a:solidFill>
              </a:rPr>
              <a:t>eine interkantonale DV ist organisiert,</a:t>
            </a:r>
          </a:p>
          <a:p>
            <a:r>
              <a:rPr lang="de-CH" sz="2800" dirty="0">
                <a:solidFill>
                  <a:prstClr val="black"/>
                </a:solidFill>
              </a:rPr>
              <a:t>Ormalingen sei auf den MCO fixiert!!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22" y="894265"/>
            <a:ext cx="3540185" cy="472024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5" b="11902"/>
          <a:stretch/>
        </p:blipFill>
        <p:spPr>
          <a:xfrm>
            <a:off x="1696915" y="893707"/>
            <a:ext cx="5313628" cy="4720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827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9"/>
    </mc:Choice>
    <mc:Fallback xmlns="">
      <p:transition spd="slow" advTm="16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243059" y="893706"/>
            <a:ext cx="41786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olidFill>
                  <a:prstClr val="black"/>
                </a:solidFill>
              </a:rPr>
              <a:t>Der Christian darf leider keine Sponsoren suchen,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müssen das Geld verdienen mit unsren Kuchen!</a:t>
            </a:r>
          </a:p>
          <a:p>
            <a:r>
              <a:rPr lang="de-CH" sz="2400" dirty="0">
                <a:solidFill>
                  <a:prstClr val="black"/>
                </a:solidFill>
              </a:rPr>
              <a:t>Dafür wir der Gemeinde einen Obolus abringen,</a:t>
            </a:r>
          </a:p>
          <a:p>
            <a:r>
              <a:rPr lang="de-CH" sz="2400" dirty="0">
                <a:solidFill>
                  <a:prstClr val="black"/>
                </a:solidFill>
              </a:rPr>
              <a:t>sie bezahlt den </a:t>
            </a:r>
            <a:r>
              <a:rPr lang="de-CH" sz="2400" dirty="0" smtClean="0">
                <a:solidFill>
                  <a:prstClr val="black"/>
                </a:solidFill>
              </a:rPr>
              <a:t>Kaffee </a:t>
            </a:r>
            <a:r>
              <a:rPr lang="de-CH" sz="2400" dirty="0">
                <a:solidFill>
                  <a:prstClr val="black"/>
                </a:solidFill>
              </a:rPr>
              <a:t>und will Fahnen anbringen.</a:t>
            </a:r>
          </a:p>
          <a:p>
            <a:r>
              <a:rPr lang="de-CH" sz="2400" dirty="0">
                <a:solidFill>
                  <a:prstClr val="black"/>
                </a:solidFill>
              </a:rPr>
              <a:t>Die spendable Gemeindepräsidentin wird ganz prima unterhalten, </a:t>
            </a:r>
          </a:p>
          <a:p>
            <a:r>
              <a:rPr lang="de-CH" sz="2400" dirty="0">
                <a:solidFill>
                  <a:prstClr val="black"/>
                </a:solidFill>
              </a:rPr>
              <a:t>die Kavaliere Ernst und der Max darüber noch Rapport abhalten.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1" y="882530"/>
            <a:ext cx="3869673" cy="292986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1" y="2477658"/>
            <a:ext cx="2218918" cy="331939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372" y="2487357"/>
            <a:ext cx="2777001" cy="33096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559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92"/>
    </mc:Choice>
    <mc:Fallback xmlns="">
      <p:transition spd="slow" advTm="26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97294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34629" y="174074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8056607" y="1004414"/>
            <a:ext cx="349648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200" dirty="0">
                <a:solidFill>
                  <a:prstClr val="black"/>
                </a:solidFill>
              </a:rPr>
              <a:t>Der </a:t>
            </a:r>
            <a:r>
              <a:rPr lang="de-CH" sz="2200" dirty="0" err="1">
                <a:solidFill>
                  <a:prstClr val="black"/>
                </a:solidFill>
              </a:rPr>
              <a:t>Werni</a:t>
            </a:r>
            <a:r>
              <a:rPr lang="de-CH" sz="2200" dirty="0">
                <a:solidFill>
                  <a:prstClr val="black"/>
                </a:solidFill>
              </a:rPr>
              <a:t> lässt es am Dorfeingang schon </a:t>
            </a:r>
            <a:r>
              <a:rPr lang="de-CH" sz="2200" dirty="0" err="1">
                <a:solidFill>
                  <a:prstClr val="black"/>
                </a:solidFill>
              </a:rPr>
              <a:t>fätze</a:t>
            </a:r>
            <a:r>
              <a:rPr lang="de-CH" sz="2200" dirty="0">
                <a:solidFill>
                  <a:prstClr val="black"/>
                </a:solidFill>
              </a:rPr>
              <a:t>,</a:t>
            </a:r>
          </a:p>
          <a:p>
            <a:r>
              <a:rPr lang="de-CH" sz="2200" dirty="0">
                <a:solidFill>
                  <a:prstClr val="black"/>
                </a:solidFill>
              </a:rPr>
              <a:t>ausgeschildert sind Zufahrt und die Abstellplätze.</a:t>
            </a:r>
            <a:br>
              <a:rPr lang="de-CH" sz="2200" dirty="0">
                <a:solidFill>
                  <a:prstClr val="black"/>
                </a:solidFill>
              </a:rPr>
            </a:br>
            <a:r>
              <a:rPr lang="de-CH" sz="2200" dirty="0">
                <a:solidFill>
                  <a:prstClr val="black"/>
                </a:solidFill>
              </a:rPr>
              <a:t>Für die kurze Mittagspause - es scheinbar furchtbar eilt,  </a:t>
            </a:r>
          </a:p>
          <a:p>
            <a:r>
              <a:rPr lang="de-CH" sz="2200" dirty="0">
                <a:solidFill>
                  <a:prstClr val="black"/>
                </a:solidFill>
              </a:rPr>
              <a:t>der Ernst nach einer argen Liste - die </a:t>
            </a:r>
            <a:r>
              <a:rPr lang="de-CH" sz="2200" dirty="0" err="1">
                <a:solidFill>
                  <a:prstClr val="black"/>
                </a:solidFill>
              </a:rPr>
              <a:t>Essensbon</a:t>
            </a:r>
            <a:r>
              <a:rPr lang="de-CH" sz="2200" dirty="0">
                <a:solidFill>
                  <a:prstClr val="black"/>
                </a:solidFill>
              </a:rPr>
              <a:t> verteilt;</a:t>
            </a:r>
          </a:p>
          <a:p>
            <a:r>
              <a:rPr lang="de-CH" sz="2200" dirty="0">
                <a:solidFill>
                  <a:prstClr val="black"/>
                </a:solidFill>
              </a:rPr>
              <a:t>Stets der </a:t>
            </a:r>
            <a:r>
              <a:rPr lang="de-CH" sz="2200" dirty="0" err="1">
                <a:solidFill>
                  <a:prstClr val="black"/>
                </a:solidFill>
              </a:rPr>
              <a:t>Walti</a:t>
            </a:r>
            <a:r>
              <a:rPr lang="de-CH" sz="2200" dirty="0">
                <a:solidFill>
                  <a:prstClr val="black"/>
                </a:solidFill>
              </a:rPr>
              <a:t> überzeugt mit seiner </a:t>
            </a:r>
            <a:r>
              <a:rPr lang="de-CH" sz="2200" dirty="0" err="1">
                <a:solidFill>
                  <a:prstClr val="black"/>
                </a:solidFill>
              </a:rPr>
              <a:t>Kaffe</a:t>
            </a:r>
            <a:r>
              <a:rPr lang="de-CH" sz="2200" dirty="0">
                <a:solidFill>
                  <a:prstClr val="black"/>
                </a:solidFill>
              </a:rPr>
              <a:t>- und </a:t>
            </a:r>
            <a:r>
              <a:rPr lang="de-CH" sz="2200" dirty="0" err="1">
                <a:solidFill>
                  <a:prstClr val="black"/>
                </a:solidFill>
              </a:rPr>
              <a:t>Gipfelibar</a:t>
            </a:r>
            <a:r>
              <a:rPr lang="de-CH" sz="2200" dirty="0">
                <a:solidFill>
                  <a:prstClr val="black"/>
                </a:solidFill>
              </a:rPr>
              <a:t>,</a:t>
            </a:r>
          </a:p>
          <a:p>
            <a:r>
              <a:rPr lang="de-CH" sz="2200" dirty="0">
                <a:solidFill>
                  <a:prstClr val="black"/>
                </a:solidFill>
              </a:rPr>
              <a:t>auch später die Kuchen schmecken allen wunderbar!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4" r="45448"/>
          <a:stretch/>
        </p:blipFill>
        <p:spPr>
          <a:xfrm>
            <a:off x="536853" y="1004414"/>
            <a:ext cx="2417362" cy="466080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5" y="1011878"/>
            <a:ext cx="2778368" cy="465334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9" t="62707" r="62692" b="22080"/>
          <a:stretch/>
        </p:blipFill>
        <p:spPr>
          <a:xfrm rot="5400000">
            <a:off x="2688321" y="2304966"/>
            <a:ext cx="2907970" cy="3081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441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23"/>
    </mc:Choice>
    <mc:Fallback xmlns="">
      <p:transition spd="slow" advTm="24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97294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34629" y="174074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48409" y="875584"/>
            <a:ext cx="746466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200" dirty="0">
                <a:solidFill>
                  <a:prstClr val="black"/>
                </a:solidFill>
              </a:rPr>
              <a:t>Die Delegierten haben am dekorierten Tische Platz genommen,</a:t>
            </a:r>
          </a:p>
          <a:p>
            <a:r>
              <a:rPr lang="de-CH" sz="2200" dirty="0">
                <a:solidFill>
                  <a:prstClr val="black"/>
                </a:solidFill>
              </a:rPr>
              <a:t>nicht nur mit „Freude am Leben“ wurde Sympathie gewonnen.</a:t>
            </a:r>
          </a:p>
          <a:p>
            <a:r>
              <a:rPr lang="de-CH" sz="2200" dirty="0">
                <a:solidFill>
                  <a:prstClr val="black"/>
                </a:solidFill>
              </a:rPr>
              <a:t>Wir haben einmal mehr bewiesen,</a:t>
            </a:r>
          </a:p>
          <a:p>
            <a:r>
              <a:rPr lang="de-CH" sz="2200" dirty="0">
                <a:solidFill>
                  <a:prstClr val="black"/>
                </a:solidFill>
              </a:rPr>
              <a:t>dem Chorverband - es ist erwiesen, </a:t>
            </a:r>
          </a:p>
          <a:p>
            <a:r>
              <a:rPr lang="de-CH" sz="2200" dirty="0">
                <a:solidFill>
                  <a:prstClr val="black"/>
                </a:solidFill>
              </a:rPr>
              <a:t>aufgefallen für gediegenes Singen,</a:t>
            </a:r>
          </a:p>
          <a:p>
            <a:r>
              <a:rPr lang="de-CH" sz="2200" dirty="0">
                <a:solidFill>
                  <a:prstClr val="black"/>
                </a:solidFill>
              </a:rPr>
              <a:t>sei der Männerchor von Ormalingen</a:t>
            </a:r>
            <a:r>
              <a:rPr lang="de-CH" sz="24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5" y="3129395"/>
            <a:ext cx="8168052" cy="26746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205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12"/>
    </mc:Choice>
    <mc:Fallback xmlns="">
      <p:transition spd="slow" advTm="18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785859" y="1071524"/>
            <a:ext cx="41786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olidFill>
                  <a:prstClr val="black"/>
                </a:solidFill>
              </a:rPr>
              <a:t>Derweil wir Maija </a:t>
            </a:r>
            <a:r>
              <a:rPr lang="de-CH" sz="2400" dirty="0" err="1">
                <a:solidFill>
                  <a:prstClr val="black"/>
                </a:solidFill>
              </a:rPr>
              <a:t>für’s</a:t>
            </a:r>
            <a:r>
              <a:rPr lang="de-CH" sz="2400" dirty="0">
                <a:solidFill>
                  <a:prstClr val="black"/>
                </a:solidFill>
              </a:rPr>
              <a:t> tolle Dirigieren danken,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die </a:t>
            </a:r>
            <a:r>
              <a:rPr lang="de-CH" sz="2400" dirty="0" err="1">
                <a:solidFill>
                  <a:prstClr val="black"/>
                </a:solidFill>
              </a:rPr>
              <a:t>Liederkommissäre</a:t>
            </a:r>
            <a:r>
              <a:rPr lang="de-CH" sz="2400" dirty="0">
                <a:solidFill>
                  <a:prstClr val="black"/>
                </a:solidFill>
              </a:rPr>
              <a:t> sich schon wieder zanken.</a:t>
            </a:r>
          </a:p>
          <a:p>
            <a:r>
              <a:rPr lang="de-CH" sz="2400" dirty="0">
                <a:solidFill>
                  <a:prstClr val="black"/>
                </a:solidFill>
              </a:rPr>
              <a:t>Am Konzert  – welche Lieder werden nun gesungen?</a:t>
            </a:r>
          </a:p>
          <a:p>
            <a:r>
              <a:rPr lang="de-CH" sz="2400" dirty="0">
                <a:solidFill>
                  <a:prstClr val="black"/>
                </a:solidFill>
              </a:rPr>
              <a:t>Mit </a:t>
            </a:r>
            <a:r>
              <a:rPr lang="de-CH" sz="2400" dirty="0" err="1">
                <a:solidFill>
                  <a:prstClr val="black"/>
                </a:solidFill>
              </a:rPr>
              <a:t>Stöff’s</a:t>
            </a:r>
            <a:r>
              <a:rPr lang="de-CH" sz="2400" dirty="0">
                <a:solidFill>
                  <a:prstClr val="black"/>
                </a:solidFill>
              </a:rPr>
              <a:t> Vorschlag sei’s doch immer gut gelungen!</a:t>
            </a:r>
          </a:p>
          <a:p>
            <a:r>
              <a:rPr lang="de-CH" sz="2400" dirty="0">
                <a:solidFill>
                  <a:prstClr val="black"/>
                </a:solidFill>
              </a:rPr>
              <a:t>Es sei doch schade, sich mit Neuem abzumühen,</a:t>
            </a:r>
          </a:p>
          <a:p>
            <a:r>
              <a:rPr lang="de-CH" sz="2400" dirty="0">
                <a:solidFill>
                  <a:prstClr val="black"/>
                </a:solidFill>
              </a:rPr>
              <a:t>nur mit jungen Sängern kann der MCO erblühen!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65"/>
          <a:stretch/>
        </p:blipFill>
        <p:spPr>
          <a:xfrm rot="5400000">
            <a:off x="984627" y="1852767"/>
            <a:ext cx="4879952" cy="28926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071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68"/>
    </mc:Choice>
    <mc:Fallback xmlns="">
      <p:transition spd="slow" advTm="19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243059" y="893706"/>
            <a:ext cx="41786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err="1" smtClean="0">
                <a:solidFill>
                  <a:prstClr val="black"/>
                </a:solidFill>
              </a:rPr>
              <a:t>Dr</a:t>
            </a:r>
            <a:r>
              <a:rPr lang="de-CH" sz="2400" dirty="0" smtClean="0">
                <a:solidFill>
                  <a:prstClr val="black"/>
                </a:solidFill>
              </a:rPr>
              <a:t> </a:t>
            </a:r>
            <a:r>
              <a:rPr lang="de-CH" sz="2400" dirty="0" err="1" smtClean="0">
                <a:solidFill>
                  <a:prstClr val="black"/>
                </a:solidFill>
              </a:rPr>
              <a:t>Chuchi</a:t>
            </a:r>
            <a:r>
              <a:rPr lang="de-CH" sz="2400" dirty="0" smtClean="0">
                <a:solidFill>
                  <a:prstClr val="black"/>
                </a:solidFill>
              </a:rPr>
              <a:t>-Peter </a:t>
            </a:r>
            <a:r>
              <a:rPr lang="de-CH" sz="2400" dirty="0">
                <a:solidFill>
                  <a:prstClr val="black"/>
                </a:solidFill>
              </a:rPr>
              <a:t>will auch mitbestimmen,</a:t>
            </a:r>
          </a:p>
          <a:p>
            <a:r>
              <a:rPr lang="de-CH" sz="2400" dirty="0" smtClean="0">
                <a:solidFill>
                  <a:prstClr val="black"/>
                </a:solidFill>
              </a:rPr>
              <a:t>nicht </a:t>
            </a:r>
            <a:r>
              <a:rPr lang="de-CH" sz="2400" dirty="0">
                <a:solidFill>
                  <a:prstClr val="black"/>
                </a:solidFill>
              </a:rPr>
              <a:t>nur immer belegte Brote trimmen.</a:t>
            </a:r>
          </a:p>
          <a:p>
            <a:r>
              <a:rPr lang="de-CH" sz="2400" dirty="0">
                <a:solidFill>
                  <a:prstClr val="black"/>
                </a:solidFill>
              </a:rPr>
              <a:t>Ein Glück ist sein Verlangen für den Chor,</a:t>
            </a:r>
          </a:p>
          <a:p>
            <a:r>
              <a:rPr lang="de-CH" sz="2400" dirty="0">
                <a:solidFill>
                  <a:prstClr val="black"/>
                </a:solidFill>
              </a:rPr>
              <a:t>anstatt Sandwiches - alle sind ganz Ohr,</a:t>
            </a:r>
          </a:p>
          <a:p>
            <a:r>
              <a:rPr lang="de-CH" sz="2400" dirty="0">
                <a:solidFill>
                  <a:prstClr val="black"/>
                </a:solidFill>
              </a:rPr>
              <a:t>soll es möglich sein aus der Küche sich zu verpflegen,</a:t>
            </a:r>
          </a:p>
          <a:p>
            <a:r>
              <a:rPr lang="de-CH" sz="2400" dirty="0">
                <a:solidFill>
                  <a:prstClr val="black"/>
                </a:solidFill>
              </a:rPr>
              <a:t>der </a:t>
            </a:r>
            <a:r>
              <a:rPr lang="de-CH" sz="2400" dirty="0" err="1">
                <a:solidFill>
                  <a:prstClr val="black"/>
                </a:solidFill>
              </a:rPr>
              <a:t>Presi</a:t>
            </a:r>
            <a:r>
              <a:rPr lang="de-CH" sz="2400" dirty="0">
                <a:solidFill>
                  <a:prstClr val="black"/>
                </a:solidFill>
              </a:rPr>
              <a:t> quittiert ganz erfreut: Was für ein Segen!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2" t="27873" r="40736"/>
          <a:stretch/>
        </p:blipFill>
        <p:spPr>
          <a:xfrm>
            <a:off x="524508" y="861991"/>
            <a:ext cx="3080337" cy="4874221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24" y="861991"/>
            <a:ext cx="3258456" cy="48742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943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68"/>
    </mc:Choice>
    <mc:Fallback xmlns="">
      <p:transition spd="slow" advTm="22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243059" y="893706"/>
            <a:ext cx="41786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olidFill>
                  <a:prstClr val="black"/>
                </a:solidFill>
              </a:rPr>
              <a:t>Basteln tut Ernst und Willi an der super Dekoration,</a:t>
            </a:r>
          </a:p>
          <a:p>
            <a:r>
              <a:rPr lang="de-CH" sz="2400" dirty="0">
                <a:solidFill>
                  <a:prstClr val="black"/>
                </a:solidFill>
              </a:rPr>
              <a:t>das macht uns riesig Spass und findet Akklamation!</a:t>
            </a:r>
          </a:p>
          <a:p>
            <a:r>
              <a:rPr lang="de-CH" sz="2400" dirty="0">
                <a:solidFill>
                  <a:prstClr val="black"/>
                </a:solidFill>
              </a:rPr>
              <a:t>Goldene Serviettentaschen - wir mussten 90 Stücke kleben,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Der Max, sah sowas noch nie in seinem ganzen Leben!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Mit Silvias süssem Kuchen wurden wir dafür belohnt,</a:t>
            </a:r>
          </a:p>
          <a:p>
            <a:r>
              <a:rPr lang="de-CH" sz="2400" dirty="0">
                <a:solidFill>
                  <a:prstClr val="black"/>
                </a:solidFill>
              </a:rPr>
              <a:t>danach zum MCO-Fitness, es hat sich kaum gelohnt.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55"/>
          <a:stretch/>
        </p:blipFill>
        <p:spPr>
          <a:xfrm>
            <a:off x="538514" y="830687"/>
            <a:ext cx="4103719" cy="381647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6" t="25925" r="41111" b="55947"/>
          <a:stretch/>
        </p:blipFill>
        <p:spPr>
          <a:xfrm>
            <a:off x="4765977" y="2975444"/>
            <a:ext cx="2358569" cy="277654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5" b="1844"/>
          <a:stretch/>
        </p:blipFill>
        <p:spPr>
          <a:xfrm>
            <a:off x="712110" y="3542325"/>
            <a:ext cx="2261819" cy="2209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88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00"/>
    </mc:Choice>
    <mc:Fallback xmlns="">
      <p:transition spd="slow" advTm="27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88" y="710553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feld 12"/>
          <p:cNvSpPr txBox="1"/>
          <p:nvPr/>
        </p:nvSpPr>
        <p:spPr>
          <a:xfrm>
            <a:off x="8128763" y="824599"/>
            <a:ext cx="333228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200" dirty="0">
                <a:solidFill>
                  <a:prstClr val="black"/>
                </a:solidFill>
              </a:rPr>
              <a:t>Mit einer tollen Dekoration ist schon halb gesungen,</a:t>
            </a:r>
            <a:br>
              <a:rPr lang="de-CH" sz="2200" dirty="0">
                <a:solidFill>
                  <a:prstClr val="black"/>
                </a:solidFill>
              </a:rPr>
            </a:br>
            <a:r>
              <a:rPr lang="de-CH" sz="2200" dirty="0">
                <a:solidFill>
                  <a:prstClr val="black"/>
                </a:solidFill>
              </a:rPr>
              <a:t>an der DV sei es dem Männerchor daher gelungen,</a:t>
            </a:r>
          </a:p>
          <a:p>
            <a:r>
              <a:rPr lang="de-CH" sz="2200" dirty="0">
                <a:solidFill>
                  <a:prstClr val="black"/>
                </a:solidFill>
              </a:rPr>
              <a:t>mitten im verdienten Mittagessen aufzuspringen,</a:t>
            </a:r>
          </a:p>
          <a:p>
            <a:r>
              <a:rPr lang="de-CH" sz="2200" dirty="0">
                <a:solidFill>
                  <a:prstClr val="black"/>
                </a:solidFill>
              </a:rPr>
              <a:t>und ein Lied der noch hungrig Kehle abzuringen.</a:t>
            </a:r>
          </a:p>
          <a:p>
            <a:r>
              <a:rPr lang="de-CH" sz="2200" dirty="0">
                <a:solidFill>
                  <a:prstClr val="black"/>
                </a:solidFill>
              </a:rPr>
              <a:t>Es gelang uns die Toten im </a:t>
            </a:r>
            <a:r>
              <a:rPr lang="de-CH" sz="2200" dirty="0" err="1">
                <a:solidFill>
                  <a:prstClr val="black"/>
                </a:solidFill>
              </a:rPr>
              <a:t>morgentlichen</a:t>
            </a:r>
            <a:r>
              <a:rPr lang="de-CH" sz="2200" dirty="0">
                <a:solidFill>
                  <a:prstClr val="black"/>
                </a:solidFill>
              </a:rPr>
              <a:t> Schlaf zu stören,</a:t>
            </a:r>
          </a:p>
          <a:p>
            <a:r>
              <a:rPr lang="de-CH" sz="2200" dirty="0">
                <a:solidFill>
                  <a:prstClr val="black"/>
                </a:solidFill>
              </a:rPr>
              <a:t>unerwartet - viel zu früh mussten sie „</a:t>
            </a:r>
            <a:r>
              <a:rPr lang="de-CH" sz="2200" dirty="0" err="1">
                <a:solidFill>
                  <a:prstClr val="black"/>
                </a:solidFill>
              </a:rPr>
              <a:t>Tibié</a:t>
            </a:r>
            <a:r>
              <a:rPr lang="de-CH" sz="2200" dirty="0">
                <a:solidFill>
                  <a:prstClr val="black"/>
                </a:solidFill>
              </a:rPr>
              <a:t> </a:t>
            </a:r>
            <a:r>
              <a:rPr lang="de-CH" sz="2200" dirty="0" err="1">
                <a:solidFill>
                  <a:prstClr val="black"/>
                </a:solidFill>
              </a:rPr>
              <a:t>bajom</a:t>
            </a:r>
            <a:r>
              <a:rPr lang="de-CH" sz="2200" dirty="0">
                <a:solidFill>
                  <a:prstClr val="black"/>
                </a:solidFill>
              </a:rPr>
              <a:t>“ anhören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05" b="12564"/>
          <a:stretch/>
        </p:blipFill>
        <p:spPr>
          <a:xfrm>
            <a:off x="506588" y="913948"/>
            <a:ext cx="7432865" cy="48790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405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87"/>
    </mc:Choice>
    <mc:Fallback xmlns="">
      <p:transition spd="slow" advTm="24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88" y="710553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feld 12"/>
          <p:cNvSpPr txBox="1"/>
          <p:nvPr/>
        </p:nvSpPr>
        <p:spPr>
          <a:xfrm>
            <a:off x="8128763" y="824599"/>
            <a:ext cx="333228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200" dirty="0"/>
              <a:t>Mit einer tollen Dekoration ist schon halb gesungen,</a:t>
            </a:r>
            <a:br>
              <a:rPr lang="de-CH" sz="2200" dirty="0"/>
            </a:br>
            <a:r>
              <a:rPr lang="de-CH" sz="2200" dirty="0"/>
              <a:t>an der DV sei es dem Männerchor daher gelungen,</a:t>
            </a:r>
          </a:p>
          <a:p>
            <a:r>
              <a:rPr lang="de-CH" sz="2200" dirty="0"/>
              <a:t>mitten im verdienten Mittagessen aufzuspringen,</a:t>
            </a:r>
          </a:p>
          <a:p>
            <a:r>
              <a:rPr lang="de-CH" sz="2200" dirty="0"/>
              <a:t>und ein Lied der noch hungrig Kehle abzuringen.</a:t>
            </a:r>
          </a:p>
          <a:p>
            <a:r>
              <a:rPr lang="de-CH" sz="2200" dirty="0"/>
              <a:t>Es gelang uns die Toten im </a:t>
            </a:r>
            <a:r>
              <a:rPr lang="de-CH" sz="2200" dirty="0" err="1"/>
              <a:t>morgentlichen</a:t>
            </a:r>
            <a:r>
              <a:rPr lang="de-CH" sz="2200" dirty="0"/>
              <a:t> Schlaf zu stören,</a:t>
            </a:r>
          </a:p>
          <a:p>
            <a:r>
              <a:rPr lang="de-CH" sz="2200" dirty="0"/>
              <a:t>unerwartet - viel zu früh mussten sie „</a:t>
            </a:r>
            <a:r>
              <a:rPr lang="de-CH" sz="2200" dirty="0" err="1"/>
              <a:t>Tibié</a:t>
            </a:r>
            <a:r>
              <a:rPr lang="de-CH" sz="2200" dirty="0"/>
              <a:t> </a:t>
            </a:r>
            <a:r>
              <a:rPr lang="de-CH" sz="2200" dirty="0" err="1"/>
              <a:t>bajom</a:t>
            </a:r>
            <a:r>
              <a:rPr lang="de-CH" sz="2200" dirty="0"/>
              <a:t>“ anhören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05" b="12564"/>
          <a:stretch/>
        </p:blipFill>
        <p:spPr>
          <a:xfrm>
            <a:off x="506588" y="913948"/>
            <a:ext cx="7432865" cy="48790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874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87"/>
    </mc:Choice>
    <mc:Fallback xmlns="">
      <p:transition spd="slow" advTm="24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" y="645265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603023" y="893706"/>
            <a:ext cx="48186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olidFill>
                  <a:prstClr val="black"/>
                </a:solidFill>
              </a:rPr>
              <a:t>Der Service von Matthias  gut geplant, war saumässig schnell,</a:t>
            </a:r>
          </a:p>
          <a:p>
            <a:r>
              <a:rPr lang="de-CH" sz="2400" dirty="0">
                <a:solidFill>
                  <a:prstClr val="black"/>
                </a:solidFill>
              </a:rPr>
              <a:t>zum Nachschlag die Teller schon beinahe  wieder im Gestell!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Der Urs am Klavier sich mit seinem Spiel bemüht,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dass die Gäste sich verabschieden nicht verfrüht. </a:t>
            </a:r>
          </a:p>
          <a:p>
            <a:r>
              <a:rPr lang="de-CH" sz="2400" dirty="0">
                <a:solidFill>
                  <a:prstClr val="black"/>
                </a:solidFill>
              </a:rPr>
              <a:t>Unsere Kasse stimmt, doch das bleibt geheim,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räumt den Platz und geht nun </a:t>
            </a:r>
            <a:r>
              <a:rPr lang="de-CH" sz="2400" dirty="0" smtClean="0">
                <a:solidFill>
                  <a:prstClr val="black"/>
                </a:solidFill>
              </a:rPr>
              <a:t>endlich </a:t>
            </a:r>
            <a:r>
              <a:rPr lang="de-CH" sz="2400" dirty="0">
                <a:solidFill>
                  <a:prstClr val="black"/>
                </a:solidFill>
              </a:rPr>
              <a:t>heim!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 t="40769" r="64929" b="38334"/>
          <a:stretch/>
        </p:blipFill>
        <p:spPr>
          <a:xfrm>
            <a:off x="642919" y="1531499"/>
            <a:ext cx="2284319" cy="423117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10505" r="9964" b="21606"/>
          <a:stretch/>
        </p:blipFill>
        <p:spPr>
          <a:xfrm rot="5400000">
            <a:off x="2388152" y="1705955"/>
            <a:ext cx="4400407" cy="25824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364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24"/>
    </mc:Choice>
    <mc:Fallback xmlns="">
      <p:transition spd="slow" advTm="23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87" y="1260639"/>
            <a:ext cx="3146057" cy="419474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9" y="700466"/>
            <a:ext cx="2560751" cy="341433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48" y="700466"/>
            <a:ext cx="4322839" cy="3242129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899" y="3059723"/>
            <a:ext cx="2108406" cy="281120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206" y="2984569"/>
            <a:ext cx="3848481" cy="288636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16" y="3244251"/>
            <a:ext cx="1940752" cy="25876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19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40"/>
    </mc:Choice>
    <mc:Fallback xmlns="">
      <p:transition spd="slow" advTm="18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34629" y="174074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7" y="811071"/>
            <a:ext cx="4819062" cy="361429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69" y="2554207"/>
            <a:ext cx="4319857" cy="323989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615" y="811071"/>
            <a:ext cx="4077810" cy="30583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413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2"/>
    </mc:Choice>
    <mc:Fallback xmlns="">
      <p:transition spd="slow" advTm="1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34629" y="174074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50035" y="1604110"/>
            <a:ext cx="109351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>
                <a:solidFill>
                  <a:prstClr val="black"/>
                </a:solidFill>
              </a:rPr>
              <a:t>Die schönste DV im Kanton ist schon wieder ausgeträumt,</a:t>
            </a:r>
          </a:p>
          <a:p>
            <a:r>
              <a:rPr lang="de-CH" sz="3600" dirty="0">
                <a:solidFill>
                  <a:prstClr val="black"/>
                </a:solidFill>
              </a:rPr>
              <a:t>Küche und Halle wurden - wie immer - zügig aufgeräumt!</a:t>
            </a:r>
          </a:p>
          <a:p>
            <a:r>
              <a:rPr lang="de-CH" sz="3600" dirty="0">
                <a:solidFill>
                  <a:prstClr val="black"/>
                </a:solidFill>
              </a:rPr>
              <a:t>Gedankt sei allen die geholfen haben </a:t>
            </a:r>
          </a:p>
          <a:p>
            <a:r>
              <a:rPr lang="de-CH" sz="3600" dirty="0" smtClean="0">
                <a:solidFill>
                  <a:prstClr val="black"/>
                </a:solidFill>
              </a:rPr>
              <a:t>dafür </a:t>
            </a:r>
            <a:r>
              <a:rPr lang="de-CH" sz="3600" dirty="0">
                <a:solidFill>
                  <a:prstClr val="black"/>
                </a:solidFill>
              </a:rPr>
              <a:t>sich </a:t>
            </a:r>
            <a:r>
              <a:rPr lang="de-CH" sz="3600" dirty="0" smtClean="0">
                <a:solidFill>
                  <a:prstClr val="black"/>
                </a:solidFill>
              </a:rPr>
              <a:t>später </a:t>
            </a:r>
            <a:r>
              <a:rPr lang="de-CH" sz="3600" dirty="0">
                <a:solidFill>
                  <a:prstClr val="black"/>
                </a:solidFill>
              </a:rPr>
              <a:t>an der Pizza laben. </a:t>
            </a:r>
          </a:p>
          <a:p>
            <a:r>
              <a:rPr lang="de-CH" sz="3600" dirty="0">
                <a:solidFill>
                  <a:prstClr val="black"/>
                </a:solidFill>
              </a:rPr>
              <a:t>Organisatorisch habe der MCO sich hervorgetan,</a:t>
            </a:r>
          </a:p>
          <a:p>
            <a:r>
              <a:rPr lang="de-CH" sz="3600" dirty="0">
                <a:solidFill>
                  <a:prstClr val="black"/>
                </a:solidFill>
              </a:rPr>
              <a:t>gackert es </a:t>
            </a:r>
            <a:r>
              <a:rPr lang="de-CH" sz="3600" b="1" dirty="0">
                <a:solidFill>
                  <a:prstClr val="black"/>
                </a:solidFill>
              </a:rPr>
              <a:t>der</a:t>
            </a:r>
            <a:r>
              <a:rPr lang="de-CH" sz="3600" dirty="0">
                <a:solidFill>
                  <a:prstClr val="black"/>
                </a:solidFill>
              </a:rPr>
              <a:t> Henne und kräht es auch </a:t>
            </a:r>
            <a:r>
              <a:rPr lang="de-CH" sz="3600" b="1" dirty="0">
                <a:solidFill>
                  <a:prstClr val="black"/>
                </a:solidFill>
              </a:rPr>
              <a:t>die</a:t>
            </a:r>
            <a:r>
              <a:rPr lang="de-CH" sz="3600" dirty="0">
                <a:solidFill>
                  <a:prstClr val="black"/>
                </a:solidFill>
              </a:rPr>
              <a:t> Hahn!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326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72"/>
    </mc:Choice>
    <mc:Fallback xmlns="">
      <p:transition spd="slow" advTm="13672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" y="645265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603023" y="987473"/>
            <a:ext cx="4818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2400" dirty="0">
              <a:solidFill>
                <a:prstClr val="black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5" t="16539" r="7917" b="42436"/>
          <a:stretch/>
        </p:blipFill>
        <p:spPr>
          <a:xfrm>
            <a:off x="728450" y="973398"/>
            <a:ext cx="2564411" cy="418679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490821" y="1134509"/>
            <a:ext cx="80537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>
                <a:solidFill>
                  <a:prstClr val="black"/>
                </a:solidFill>
              </a:rPr>
              <a:t>Tue Gutes, so der Paul und sprich davon,</a:t>
            </a:r>
          </a:p>
          <a:p>
            <a:r>
              <a:rPr lang="de-CH" sz="3600" dirty="0">
                <a:solidFill>
                  <a:prstClr val="black"/>
                </a:solidFill>
              </a:rPr>
              <a:t>aber benutze dafür nicht das Mikrofon!</a:t>
            </a:r>
          </a:p>
          <a:p>
            <a:r>
              <a:rPr lang="de-CH" sz="3600" dirty="0">
                <a:solidFill>
                  <a:prstClr val="black"/>
                </a:solidFill>
              </a:rPr>
              <a:t>Nur in den Medien soll man lesen,</a:t>
            </a:r>
          </a:p>
          <a:p>
            <a:r>
              <a:rPr lang="de-CH" sz="3600" dirty="0">
                <a:solidFill>
                  <a:prstClr val="black"/>
                </a:solidFill>
              </a:rPr>
              <a:t>wie gar bescheiden unser Wesen!</a:t>
            </a:r>
          </a:p>
          <a:p>
            <a:r>
              <a:rPr lang="de-CH" sz="3600" dirty="0">
                <a:solidFill>
                  <a:prstClr val="black"/>
                </a:solidFill>
              </a:rPr>
              <a:t>In der Zeitung leset all die netten Berichte,</a:t>
            </a:r>
            <a:br>
              <a:rPr lang="de-CH" sz="3600" dirty="0">
                <a:solidFill>
                  <a:prstClr val="black"/>
                </a:solidFill>
              </a:rPr>
            </a:br>
            <a:r>
              <a:rPr lang="de-CH" sz="3600" dirty="0">
                <a:solidFill>
                  <a:prstClr val="black"/>
                </a:solidFill>
              </a:rPr>
              <a:t>intern wir schreiten nun gnadenlos zu Gerichte: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071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0"/>
    </mc:Choice>
    <mc:Fallback xmlns="">
      <p:transition spd="slow" advTm="9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41446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24763" y="2206805"/>
            <a:ext cx="10827143" cy="255454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Probe vom </a:t>
            </a:r>
            <a:b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</a:b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23. und 30. März 2023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030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4"/>
    </mc:Choice>
    <mc:Fallback xmlns="">
      <p:transition spd="slow" advTm="6424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Probe vom 23. März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73" y="1028816"/>
            <a:ext cx="11034881" cy="4511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891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2"/>
    </mc:Choice>
    <mc:Fallback xmlns="">
      <p:transition spd="slow" advTm="4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Probe vom 30. März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39" y="745476"/>
            <a:ext cx="6064539" cy="454840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4941" y="1994801"/>
            <a:ext cx="4418854" cy="331414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54" y="3341419"/>
            <a:ext cx="3359840" cy="251987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39203" y="1077187"/>
            <a:ext cx="3056503" cy="239308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39" y="3284346"/>
            <a:ext cx="3476367" cy="2607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12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80"/>
    </mc:Choice>
    <mc:Fallback xmlns="">
      <p:transition spd="slow" advTm="22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Probe vom 30. März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43" y="898784"/>
            <a:ext cx="4509426" cy="338207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0352" y="1792417"/>
            <a:ext cx="4370555" cy="327791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495" y="898784"/>
            <a:ext cx="2612450" cy="47178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419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8"/>
    </mc:Choice>
    <mc:Fallback xmlns="">
      <p:transition spd="slow" advTm="11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41446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57714" y="1989780"/>
            <a:ext cx="10827143" cy="255454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Muttertagsgottesdienst</a:t>
            </a: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vom 14. Mai 2023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127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0"/>
    </mc:Choice>
    <mc:Fallback xmlns="">
      <p:transition spd="slow" advTm="312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" y="645265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603023" y="893706"/>
            <a:ext cx="48186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Der Service von Matthias  gut geplant, war saumässig schnell,</a:t>
            </a:r>
          </a:p>
          <a:p>
            <a:r>
              <a:rPr lang="de-CH" sz="2400" dirty="0"/>
              <a:t>zum Nachschlag die Teller schon beinahe  wieder im Gestell!</a:t>
            </a:r>
            <a:br>
              <a:rPr lang="de-CH" sz="2400" dirty="0"/>
            </a:br>
            <a:r>
              <a:rPr lang="de-CH" sz="2400" dirty="0"/>
              <a:t>Der Urs am Klavier sich mit seinem Spiel bemüht,</a:t>
            </a:r>
            <a:br>
              <a:rPr lang="de-CH" sz="2400" dirty="0"/>
            </a:br>
            <a:r>
              <a:rPr lang="de-CH" sz="2400" dirty="0"/>
              <a:t>dass die Gäste sich verabschieden nicht verfrüht. </a:t>
            </a:r>
          </a:p>
          <a:p>
            <a:r>
              <a:rPr lang="de-CH" sz="2400" dirty="0"/>
              <a:t>Unsere Kasse stimmt, doch das bleibt geheim,</a:t>
            </a:r>
            <a:br>
              <a:rPr lang="de-CH" sz="2400" dirty="0"/>
            </a:br>
            <a:r>
              <a:rPr lang="de-CH" sz="2400" dirty="0"/>
              <a:t>räumt den Platz und geht nun </a:t>
            </a:r>
            <a:r>
              <a:rPr lang="de-CH" sz="2400" dirty="0" smtClean="0"/>
              <a:t>endlich </a:t>
            </a:r>
            <a:r>
              <a:rPr lang="de-CH" sz="2400" dirty="0"/>
              <a:t>heim!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 t="40769" r="64929" b="38334"/>
          <a:stretch/>
        </p:blipFill>
        <p:spPr>
          <a:xfrm>
            <a:off x="642919" y="1531499"/>
            <a:ext cx="2284319" cy="423117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10505" r="9964" b="21606"/>
          <a:stretch/>
        </p:blipFill>
        <p:spPr>
          <a:xfrm rot="5400000">
            <a:off x="2388152" y="1705955"/>
            <a:ext cx="4400407" cy="25824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462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24"/>
    </mc:Choice>
    <mc:Fallback xmlns="">
      <p:transition spd="slow" advTm="23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Muttertag-Gottesdienst vom 14. Mai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4111" y="1305193"/>
            <a:ext cx="4121908" cy="3091431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40" y="789954"/>
            <a:ext cx="5447899" cy="4085924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02916" y="1122027"/>
            <a:ext cx="2770204" cy="2077653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420" y="3098131"/>
            <a:ext cx="3108960" cy="233172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3" y="2452567"/>
            <a:ext cx="4487872" cy="3365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767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4"/>
    </mc:Choice>
    <mc:Fallback xmlns="">
      <p:transition spd="slow" advTm="16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Muttertag-Gottesdienst vom 14. Mai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98" y="821357"/>
            <a:ext cx="1997921" cy="266389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0468" y="1440796"/>
            <a:ext cx="4955511" cy="371663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056" y="2992765"/>
            <a:ext cx="3176700" cy="2382525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0249" y="1319222"/>
            <a:ext cx="3982914" cy="2987185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16" y="2951785"/>
            <a:ext cx="3760791" cy="28205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113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56"/>
    </mc:Choice>
    <mc:Fallback xmlns="">
      <p:transition spd="slow" advTm="19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41446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64282" y="1927851"/>
            <a:ext cx="10827143" cy="255454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Geburtstagssammelfest vom 17. August 2023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003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2"/>
    </mc:Choice>
    <mc:Fallback xmlns="">
      <p:transition spd="slow" advTm="3432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78" y="767003"/>
            <a:ext cx="2737251" cy="364966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778" y="767003"/>
            <a:ext cx="4267200" cy="32004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17" y="2726723"/>
            <a:ext cx="4111952" cy="308396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309" y="767003"/>
            <a:ext cx="4098507" cy="307388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253" y="2943919"/>
            <a:ext cx="3822357" cy="286676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357" y="3123093"/>
            <a:ext cx="3583459" cy="26875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738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0"/>
    </mc:Choice>
    <mc:Fallback xmlns="">
      <p:transition spd="slow" advTm="19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2503" y="1512129"/>
            <a:ext cx="4838410" cy="362880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895" y="1512129"/>
            <a:ext cx="4838410" cy="362880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 rot="16200000">
            <a:off x="3504770" y="3765227"/>
            <a:ext cx="3376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Endre </a:t>
            </a:r>
            <a:r>
              <a:rPr lang="de-CH" sz="3200" dirty="0" err="1" smtClean="0">
                <a:solidFill>
                  <a:prstClr val="black"/>
                </a:solidFill>
              </a:rPr>
              <a:t>Fülöp</a:t>
            </a:r>
            <a:endParaRPr lang="de-CH" sz="3200" dirty="0">
              <a:solidFill>
                <a:prstClr val="black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 rot="16200000">
            <a:off x="9511774" y="3765226"/>
            <a:ext cx="3376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Paul Eglin</a:t>
            </a:r>
            <a:endParaRPr lang="de-CH" sz="32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410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8"/>
    </mc:Choice>
    <mc:Fallback xmlns="">
      <p:transition spd="slow" advTm="13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0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82" y="868579"/>
            <a:ext cx="3881985" cy="483153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0842" y="1472520"/>
            <a:ext cx="4831536" cy="3623652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 rot="16200000">
            <a:off x="9086813" y="3719603"/>
            <a:ext cx="3376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Werner Erny</a:t>
            </a:r>
            <a:endParaRPr lang="de-CH" sz="3200" dirty="0">
              <a:solidFill>
                <a:prstClr val="black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 rot="16200000">
            <a:off x="4377438" y="4392064"/>
            <a:ext cx="2031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Ruedi Eglin</a:t>
            </a:r>
            <a:endParaRPr lang="de-CH" sz="32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853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84"/>
    </mc:Choice>
    <mc:Fallback xmlns="">
      <p:transition spd="slow" advTm="14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2842" y="1439529"/>
            <a:ext cx="4896440" cy="367232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0875" y="1441692"/>
            <a:ext cx="4913749" cy="3685312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 rot="16200000">
            <a:off x="4286561" y="4352780"/>
            <a:ext cx="22124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Fritz Schaub</a:t>
            </a:r>
            <a:endParaRPr lang="de-CH" sz="3200" dirty="0">
              <a:solidFill>
                <a:prstClr val="black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 rot="16200000">
            <a:off x="9919787" y="4281977"/>
            <a:ext cx="21980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err="1" smtClean="0">
                <a:solidFill>
                  <a:prstClr val="black"/>
                </a:solidFill>
              </a:rPr>
              <a:t>Dölfi</a:t>
            </a:r>
            <a:r>
              <a:rPr lang="de-CH" sz="3200" dirty="0" smtClean="0">
                <a:solidFill>
                  <a:prstClr val="black"/>
                </a:solidFill>
              </a:rPr>
              <a:t> Pichler</a:t>
            </a:r>
            <a:endParaRPr lang="de-CH" sz="32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850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8"/>
    </mc:Choice>
    <mc:Fallback xmlns="">
      <p:transition spd="slow" advTm="11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605" y="1469942"/>
            <a:ext cx="4838411" cy="362880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833" y="865140"/>
            <a:ext cx="2989850" cy="4838412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 rot="16200000">
            <a:off x="4171237" y="4331798"/>
            <a:ext cx="2158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René Rullan</a:t>
            </a:r>
            <a:endParaRPr lang="de-CH" sz="3200" dirty="0">
              <a:solidFill>
                <a:prstClr val="black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 rot="16200000">
            <a:off x="9831657" y="4408479"/>
            <a:ext cx="19457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Max Buser</a:t>
            </a:r>
            <a:endParaRPr lang="de-CH" sz="32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809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6"/>
    </mc:Choice>
    <mc:Fallback xmlns="">
      <p:transition spd="slow" advTm="14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0171" y="1488312"/>
            <a:ext cx="4855522" cy="364164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128" y="1444936"/>
            <a:ext cx="4905094" cy="3678821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 rot="16200000">
            <a:off x="3446487" y="3594768"/>
            <a:ext cx="3741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Roland Schöneberger</a:t>
            </a:r>
            <a:endParaRPr lang="de-CH" sz="3200" dirty="0">
              <a:solidFill>
                <a:prstClr val="black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 rot="16200000">
            <a:off x="9351404" y="3594769"/>
            <a:ext cx="3699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Ruedi </a:t>
            </a:r>
            <a:r>
              <a:rPr lang="de-CH" sz="3200" dirty="0" err="1" smtClean="0">
                <a:solidFill>
                  <a:prstClr val="black"/>
                </a:solidFill>
              </a:rPr>
              <a:t>Jauslin-Salathé</a:t>
            </a:r>
            <a:endParaRPr lang="de-CH" sz="32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272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92"/>
    </mc:Choice>
    <mc:Fallback xmlns="">
      <p:transition spd="slow" advTm="14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2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323" y="1461853"/>
            <a:ext cx="4859989" cy="364499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5339" y="1461850"/>
            <a:ext cx="4859991" cy="3644994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 rot="16200000">
            <a:off x="4485957" y="4392064"/>
            <a:ext cx="1981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Peter Burri</a:t>
            </a:r>
            <a:endParaRPr lang="de-CH" sz="3200" dirty="0">
              <a:solidFill>
                <a:prstClr val="black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 rot="16200000">
            <a:off x="9771367" y="4104639"/>
            <a:ext cx="26346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Walter Gerster</a:t>
            </a:r>
            <a:endParaRPr lang="de-CH" sz="32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32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4"/>
    </mc:Choice>
    <mc:Fallback xmlns="">
      <p:transition spd="slow" advTm="1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87" y="1260639"/>
            <a:ext cx="3146057" cy="419474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9" y="700466"/>
            <a:ext cx="2560751" cy="341433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48" y="700466"/>
            <a:ext cx="4322839" cy="3242129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899" y="3059723"/>
            <a:ext cx="2108406" cy="281120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206" y="2984569"/>
            <a:ext cx="3848481" cy="288636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16" y="3244251"/>
            <a:ext cx="1940752" cy="25876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966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40"/>
    </mc:Choice>
    <mc:Fallback xmlns="">
      <p:transition spd="slow" advTm="18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25375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57714" y="1631565"/>
            <a:ext cx="10827143" cy="378565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Seniorenausflug der </a:t>
            </a:r>
            <a:r>
              <a:rPr lang="de-CH" sz="8000" b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Gemeinde Ormalingen </a:t>
            </a: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vom 15. September 2023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998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6"/>
    </mc:Choice>
    <mc:Fallback xmlns="">
      <p:transition spd="slow" advTm="5216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37444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Seniorenausflug der Gemeinde Ormalingen vom 15. September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4" y="791676"/>
            <a:ext cx="4844716" cy="363353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5496" y="1327684"/>
            <a:ext cx="4288055" cy="321604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626" y="1884144"/>
            <a:ext cx="2979621" cy="397282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4" y="3474720"/>
            <a:ext cx="3176335" cy="238225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235" y="3266112"/>
            <a:ext cx="1943145" cy="259086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503" y="2770988"/>
            <a:ext cx="2314488" cy="3085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921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32"/>
    </mc:Choice>
    <mc:Fallback xmlns="">
      <p:transition spd="slow" advTm="26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Seniorenausflug der Gemeinde Ormalingen vom 15. September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38" y="774386"/>
            <a:ext cx="5111857" cy="383389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5" y="883157"/>
            <a:ext cx="4192921" cy="3144691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6" y="1397275"/>
            <a:ext cx="3274359" cy="436581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94190" y="2526154"/>
            <a:ext cx="3699353" cy="27745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7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0"/>
    </mc:Choice>
    <mc:Fallback xmlns="">
      <p:transition spd="slow" advTm="704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41446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60998" y="1391520"/>
            <a:ext cx="10827143" cy="378565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Jubiläumsausflug </a:t>
            </a:r>
            <a:r>
              <a:rPr lang="de-CH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«125 Jahre MCO» vom 23. September 2023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662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6"/>
    </mc:Choice>
    <mc:Fallback xmlns="">
      <p:transition spd="slow" advTm="5016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Jubiläumsausflug «125 Jahre MCO» vom 23. September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48" y="731519"/>
            <a:ext cx="6776187" cy="508214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7" y="3064373"/>
            <a:ext cx="3665714" cy="274928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270" y="731519"/>
            <a:ext cx="4915301" cy="368647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013" y="2614897"/>
            <a:ext cx="3655728" cy="274179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464" y="2938828"/>
            <a:ext cx="3833108" cy="2874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661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68"/>
    </mc:Choice>
    <mc:Fallback xmlns="">
      <p:transition spd="slow" advTm="24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Jubiläumsausflug «125 Jahre MCO» vom 23. September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1"/>
          <a:stretch/>
        </p:blipFill>
        <p:spPr>
          <a:xfrm>
            <a:off x="630358" y="854759"/>
            <a:ext cx="10046606" cy="485917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2" r="24553"/>
          <a:stretch/>
        </p:blipFill>
        <p:spPr>
          <a:xfrm rot="5400000">
            <a:off x="786955" y="3373850"/>
            <a:ext cx="2364565" cy="179391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" b="22745"/>
          <a:stretch/>
        </p:blipFill>
        <p:spPr>
          <a:xfrm>
            <a:off x="3355079" y="3088523"/>
            <a:ext cx="4533562" cy="236456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2365" y="3386945"/>
            <a:ext cx="2361305" cy="1770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734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0" y="6593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Jubiläumsausflug «125 Jahre MCO» vom 23. September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02" t="-386" r="24586" b="386"/>
          <a:stretch/>
        </p:blipFill>
        <p:spPr>
          <a:xfrm rot="5400000">
            <a:off x="546692" y="3302320"/>
            <a:ext cx="2682344" cy="231992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5" t="28573" r="18539" b="-7359"/>
          <a:stretch/>
        </p:blipFill>
        <p:spPr>
          <a:xfrm>
            <a:off x="5963250" y="807247"/>
            <a:ext cx="2333064" cy="259011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76"/>
          <a:stretch/>
        </p:blipFill>
        <p:spPr>
          <a:xfrm rot="5400000">
            <a:off x="654006" y="902497"/>
            <a:ext cx="2523564" cy="233306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/>
          <a:stretch/>
        </p:blipFill>
        <p:spPr>
          <a:xfrm rot="5400000">
            <a:off x="3115693" y="1288412"/>
            <a:ext cx="3093238" cy="213090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" t="38361" r="40286" b="-368"/>
          <a:stretch/>
        </p:blipFill>
        <p:spPr>
          <a:xfrm rot="5400000">
            <a:off x="5972791" y="3506873"/>
            <a:ext cx="2504980" cy="214206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16" r="42148" b="1516"/>
          <a:stretch/>
        </p:blipFill>
        <p:spPr>
          <a:xfrm rot="5400000">
            <a:off x="8939647" y="460180"/>
            <a:ext cx="2341889" cy="303602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18946" r="32034" b="360"/>
          <a:stretch/>
        </p:blipFill>
        <p:spPr>
          <a:xfrm rot="5400000">
            <a:off x="3049796" y="3286215"/>
            <a:ext cx="2681504" cy="240685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" t="-1171" r="290" b="6956"/>
          <a:stretch/>
        </p:blipFill>
        <p:spPr>
          <a:xfrm rot="5400000">
            <a:off x="8577530" y="3157057"/>
            <a:ext cx="3093237" cy="2185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117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4"/>
    </mc:Choice>
    <mc:Fallback xmlns="">
      <p:transition spd="slow" advTm="25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0" y="6593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Jubiläumsausflug «125 Jahre MCO» vom 23. September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1" b="26571"/>
          <a:stretch/>
        </p:blipFill>
        <p:spPr>
          <a:xfrm>
            <a:off x="1147483" y="889428"/>
            <a:ext cx="10072999" cy="4948953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0" y="1360403"/>
            <a:ext cx="4135653" cy="310174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001" y="1360403"/>
            <a:ext cx="4135653" cy="3101740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1061" b="3031"/>
          <a:stretch/>
        </p:blipFill>
        <p:spPr>
          <a:xfrm>
            <a:off x="8941212" y="1341459"/>
            <a:ext cx="2279270" cy="31022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78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4"/>
    </mc:Choice>
    <mc:Fallback xmlns="">
      <p:transition spd="slow" advTm="10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0" y="6593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Jubiläumsausflug «125 Jahre MCO» vom 23. September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4306" y="1379198"/>
            <a:ext cx="3787587" cy="284069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43" y="1269147"/>
            <a:ext cx="6071490" cy="455361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6853" y="1435495"/>
            <a:ext cx="4237964" cy="317847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66" y="889710"/>
            <a:ext cx="4279153" cy="3209365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0553" y="2739099"/>
            <a:ext cx="3514165" cy="2635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477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48"/>
    </mc:Choice>
    <mc:Fallback xmlns="">
      <p:transition spd="slow" advTm="22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41446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64282" y="1927851"/>
            <a:ext cx="10827143" cy="255454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Jubilarenehrung</a:t>
            </a: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vom </a:t>
            </a:r>
            <a:b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</a:b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7. Dezember 2023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06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8"/>
    </mc:Choice>
    <mc:Fallback xmlns="">
      <p:transition spd="slow" advTm="5208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334629" y="174074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7" y="811071"/>
            <a:ext cx="4819062" cy="361429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69" y="2554207"/>
            <a:ext cx="4319857" cy="323989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615" y="811071"/>
            <a:ext cx="4077810" cy="30583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549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2"/>
    </mc:Choice>
    <mc:Fallback xmlns="">
      <p:transition spd="slow" advTm="1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" y="627837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Jubilarenehrung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7. Dezember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2" y="853552"/>
            <a:ext cx="5780603" cy="241718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246" y="2887324"/>
            <a:ext cx="9020908" cy="2847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030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8"/>
    </mc:Choice>
    <mc:Fallback xmlns="">
      <p:transition spd="slow" advTm="9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" y="627837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Jubilarenehrung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7. Dezember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5" y="826477"/>
            <a:ext cx="2960077" cy="310330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10" y="2002752"/>
            <a:ext cx="4080271" cy="385406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15" y="764923"/>
            <a:ext cx="4478659" cy="34265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974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76"/>
    </mc:Choice>
    <mc:Fallback xmlns="">
      <p:transition spd="slow" advTm="14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" y="627837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Jubilarenehrung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7. Dezember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88" y="789585"/>
            <a:ext cx="8463748" cy="296654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97" y="1037478"/>
            <a:ext cx="3233026" cy="47654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740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0"/>
    </mc:Choice>
    <mc:Fallback xmlns="">
      <p:transition spd="slow" advTm="11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" y="627837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Jubilarenehrung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7. Dezember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360" y="823159"/>
            <a:ext cx="4553184" cy="361791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1"/>
          <a:stretch/>
        </p:blipFill>
        <p:spPr>
          <a:xfrm>
            <a:off x="420434" y="2760785"/>
            <a:ext cx="6710128" cy="28843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053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8"/>
    </mc:Choice>
    <mc:Fallback xmlns="">
      <p:transition spd="slow" advTm="9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" y="627837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Jubilarenehrung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7. Dezember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3" y="2312376"/>
            <a:ext cx="2688347" cy="3455819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27" y="2544382"/>
            <a:ext cx="3094566" cy="315604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72" y="854875"/>
            <a:ext cx="2824303" cy="269108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954" y="812056"/>
            <a:ext cx="3702571" cy="31851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067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96"/>
    </mc:Choice>
    <mc:Fallback xmlns="">
      <p:transition spd="slow" advTm="16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" y="627837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Jubilarenehrung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7. Dezember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0" y="1879766"/>
            <a:ext cx="7700684" cy="3795051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191" y="729761"/>
            <a:ext cx="2678334" cy="2623886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-198" r="59319" b="45396"/>
          <a:stretch/>
        </p:blipFill>
        <p:spPr>
          <a:xfrm>
            <a:off x="1413014" y="8951146"/>
            <a:ext cx="3101788" cy="2491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426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4"/>
    </mc:Choice>
    <mc:Fallback xmlns="">
      <p:transition spd="slow" advTm="12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41446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64282" y="1927851"/>
            <a:ext cx="10827143" cy="255454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Chloushock</a:t>
            </a: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de-CH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v</a:t>
            </a: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om 8. Dezember 2023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412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0"/>
    </mc:Choice>
    <mc:Fallback xmlns="">
      <p:transition spd="slow" advTm="2480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" y="645265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Chloushock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8. Dezember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233018" y="992687"/>
            <a:ext cx="560949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100" dirty="0" err="1">
                <a:solidFill>
                  <a:prstClr val="black"/>
                </a:solidFill>
              </a:rPr>
              <a:t>Chäm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dr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Samichlous</a:t>
            </a:r>
            <a:r>
              <a:rPr lang="de-CH" sz="2100" dirty="0">
                <a:solidFill>
                  <a:prstClr val="black"/>
                </a:solidFill>
              </a:rPr>
              <a:t> würd </a:t>
            </a:r>
            <a:r>
              <a:rPr lang="de-CH" sz="2100" dirty="0" err="1">
                <a:solidFill>
                  <a:prstClr val="black"/>
                </a:solidFill>
              </a:rPr>
              <a:t>är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üs</a:t>
            </a:r>
            <a:r>
              <a:rPr lang="de-CH" sz="2100" dirty="0">
                <a:solidFill>
                  <a:prstClr val="black"/>
                </a:solidFill>
              </a:rPr>
              <a:t> sicher </a:t>
            </a:r>
            <a:r>
              <a:rPr lang="de-CH" sz="2100" dirty="0" err="1">
                <a:solidFill>
                  <a:prstClr val="black"/>
                </a:solidFill>
              </a:rPr>
              <a:t>froge</a:t>
            </a:r>
            <a:r>
              <a:rPr lang="de-CH" sz="2100" dirty="0">
                <a:solidFill>
                  <a:prstClr val="black"/>
                </a:solidFill>
              </a:rPr>
              <a:t>: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>
                <a:solidFill>
                  <a:prstClr val="black"/>
                </a:solidFill>
              </a:rPr>
              <a:t>Wie </a:t>
            </a:r>
            <a:r>
              <a:rPr lang="de-CH" sz="2100" dirty="0" err="1">
                <a:solidFill>
                  <a:prstClr val="black"/>
                </a:solidFill>
              </a:rPr>
              <a:t>gots</a:t>
            </a:r>
            <a:r>
              <a:rPr lang="de-CH" sz="2100" dirty="0">
                <a:solidFill>
                  <a:prstClr val="black"/>
                </a:solidFill>
              </a:rPr>
              <a:t> im Männerchor - </a:t>
            </a:r>
            <a:r>
              <a:rPr lang="de-CH" sz="2100" dirty="0" err="1">
                <a:solidFill>
                  <a:prstClr val="black"/>
                </a:solidFill>
              </a:rPr>
              <a:t>nid</a:t>
            </a:r>
            <a:r>
              <a:rPr lang="de-CH" sz="2100" dirty="0">
                <a:solidFill>
                  <a:prstClr val="black"/>
                </a:solidFill>
              </a:rPr>
              <a:t> nur </a:t>
            </a:r>
            <a:r>
              <a:rPr lang="de-CH" sz="2100" dirty="0" err="1">
                <a:solidFill>
                  <a:prstClr val="black"/>
                </a:solidFill>
              </a:rPr>
              <a:t>hüt</a:t>
            </a:r>
            <a:r>
              <a:rPr lang="de-CH" sz="2100" dirty="0">
                <a:solidFill>
                  <a:prstClr val="black"/>
                </a:solidFill>
              </a:rPr>
              <a:t> z‘ </a:t>
            </a:r>
            <a:r>
              <a:rPr lang="de-CH" sz="2100" dirty="0" err="1">
                <a:solidFill>
                  <a:prstClr val="black"/>
                </a:solidFill>
              </a:rPr>
              <a:t>Obe</a:t>
            </a:r>
            <a:r>
              <a:rPr lang="de-CH" sz="2100" dirty="0">
                <a:solidFill>
                  <a:prstClr val="black"/>
                </a:solidFill>
              </a:rPr>
              <a:t>?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>
                <a:solidFill>
                  <a:prstClr val="black"/>
                </a:solidFill>
              </a:rPr>
              <a:t>Jetzt </a:t>
            </a:r>
            <a:r>
              <a:rPr lang="de-CH" sz="2100" dirty="0" err="1">
                <a:solidFill>
                  <a:prstClr val="black"/>
                </a:solidFill>
              </a:rPr>
              <a:t>muess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ig</a:t>
            </a:r>
            <a:r>
              <a:rPr lang="de-CH" sz="2100" dirty="0">
                <a:solidFill>
                  <a:prstClr val="black"/>
                </a:solidFill>
              </a:rPr>
              <a:t> haut </a:t>
            </a:r>
            <a:r>
              <a:rPr lang="de-CH" sz="2100" dirty="0" err="1">
                <a:solidFill>
                  <a:prstClr val="black"/>
                </a:solidFill>
              </a:rPr>
              <a:t>by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öich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säuber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chlage</a:t>
            </a:r>
            <a:r>
              <a:rPr lang="de-CH" sz="2100" dirty="0">
                <a:solidFill>
                  <a:prstClr val="black"/>
                </a:solidFill>
              </a:rPr>
              <a:t>,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>
                <a:solidFill>
                  <a:prstClr val="black"/>
                </a:solidFill>
              </a:rPr>
              <a:t>was </a:t>
            </a:r>
            <a:r>
              <a:rPr lang="de-CH" sz="2100" dirty="0" err="1">
                <a:solidFill>
                  <a:prstClr val="black"/>
                </a:solidFill>
              </a:rPr>
              <a:t>dr</a:t>
            </a:r>
            <a:r>
              <a:rPr lang="de-CH" sz="2100" dirty="0">
                <a:solidFill>
                  <a:prstClr val="black"/>
                </a:solidFill>
              </a:rPr>
              <a:t> Männerchor </a:t>
            </a:r>
            <a:r>
              <a:rPr lang="de-CH" sz="2100" dirty="0" err="1">
                <a:solidFill>
                  <a:prstClr val="black"/>
                </a:solidFill>
              </a:rPr>
              <a:t>dür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s‘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Johr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duet</a:t>
            </a:r>
            <a:r>
              <a:rPr lang="de-CH" sz="2100" dirty="0">
                <a:solidFill>
                  <a:prstClr val="black"/>
                </a:solidFill>
              </a:rPr>
              <a:t> plage:</a:t>
            </a:r>
          </a:p>
          <a:p>
            <a:r>
              <a:rPr lang="de-CH" sz="2100" dirty="0">
                <a:solidFill>
                  <a:prstClr val="black"/>
                </a:solidFill>
              </a:rPr>
              <a:t>Y </a:t>
            </a:r>
            <a:r>
              <a:rPr lang="de-CH" sz="2100" dirty="0" err="1">
                <a:solidFill>
                  <a:prstClr val="black"/>
                </a:solidFill>
              </a:rPr>
              <a:t>dr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Singstund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chönnti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mer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zytig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afo</a:t>
            </a:r>
            <a:r>
              <a:rPr lang="de-CH" sz="2100" dirty="0">
                <a:solidFill>
                  <a:prstClr val="black"/>
                </a:solidFill>
              </a:rPr>
              <a:t> singe,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>
                <a:solidFill>
                  <a:prstClr val="black"/>
                </a:solidFill>
              </a:rPr>
              <a:t>d‘ </a:t>
            </a:r>
            <a:r>
              <a:rPr lang="de-CH" sz="2100" dirty="0" err="1">
                <a:solidFill>
                  <a:prstClr val="black"/>
                </a:solidFill>
              </a:rPr>
              <a:t>Ormalinger</a:t>
            </a:r>
            <a:r>
              <a:rPr lang="de-CH" sz="2100" dirty="0">
                <a:solidFill>
                  <a:prstClr val="black"/>
                </a:solidFill>
              </a:rPr>
              <a:t> sötte </a:t>
            </a:r>
            <a:r>
              <a:rPr lang="de-CH" sz="2100" dirty="0" err="1">
                <a:solidFill>
                  <a:prstClr val="black"/>
                </a:solidFill>
              </a:rPr>
              <a:t>dr</a:t>
            </a:r>
            <a:r>
              <a:rPr lang="de-CH" sz="2100" dirty="0">
                <a:solidFill>
                  <a:prstClr val="black"/>
                </a:solidFill>
              </a:rPr>
              <a:t> Wäg haut springe.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>
                <a:solidFill>
                  <a:prstClr val="black"/>
                </a:solidFill>
              </a:rPr>
              <a:t>Do </a:t>
            </a:r>
            <a:r>
              <a:rPr lang="de-CH" sz="2100" dirty="0" err="1">
                <a:solidFill>
                  <a:prstClr val="black"/>
                </a:solidFill>
              </a:rPr>
              <a:t>wei</a:t>
            </a:r>
            <a:r>
              <a:rPr lang="de-CH" sz="2100" dirty="0">
                <a:solidFill>
                  <a:prstClr val="black"/>
                </a:solidFill>
              </a:rPr>
              <a:t> es paar Sänger </a:t>
            </a:r>
            <a:r>
              <a:rPr lang="de-CH" sz="2100" dirty="0" err="1">
                <a:solidFill>
                  <a:prstClr val="black"/>
                </a:solidFill>
              </a:rPr>
              <a:t>anderi</a:t>
            </a:r>
            <a:r>
              <a:rPr lang="de-CH" sz="2100" dirty="0">
                <a:solidFill>
                  <a:prstClr val="black"/>
                </a:solidFill>
              </a:rPr>
              <a:t> Lieder singe,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>
                <a:solidFill>
                  <a:prstClr val="black"/>
                </a:solidFill>
              </a:rPr>
              <a:t>doch die Andere säge, was </a:t>
            </a:r>
            <a:r>
              <a:rPr lang="de-CH" sz="2100" dirty="0" err="1">
                <a:solidFill>
                  <a:prstClr val="black"/>
                </a:solidFill>
              </a:rPr>
              <a:t>söll</a:t>
            </a:r>
            <a:r>
              <a:rPr lang="de-CH" sz="2100" dirty="0">
                <a:solidFill>
                  <a:prstClr val="black"/>
                </a:solidFill>
              </a:rPr>
              <a:t> das bringe?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 err="1">
                <a:solidFill>
                  <a:prstClr val="black"/>
                </a:solidFill>
              </a:rPr>
              <a:t>Dr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Internetzuegang</a:t>
            </a:r>
            <a:r>
              <a:rPr lang="de-CH" sz="2100" dirty="0">
                <a:solidFill>
                  <a:prstClr val="black"/>
                </a:solidFill>
              </a:rPr>
              <a:t> – </a:t>
            </a:r>
            <a:r>
              <a:rPr lang="de-CH" sz="2100" dirty="0" err="1">
                <a:solidFill>
                  <a:prstClr val="black"/>
                </a:solidFill>
              </a:rPr>
              <a:t>är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duet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ändlich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allne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glinge</a:t>
            </a:r>
            <a:r>
              <a:rPr lang="de-CH" sz="2100" dirty="0">
                <a:solidFill>
                  <a:prstClr val="black"/>
                </a:solidFill>
              </a:rPr>
              <a:t>,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 err="1">
                <a:solidFill>
                  <a:prstClr val="black"/>
                </a:solidFill>
              </a:rPr>
              <a:t>derfür</a:t>
            </a:r>
            <a:r>
              <a:rPr lang="de-CH" sz="2100" dirty="0">
                <a:solidFill>
                  <a:prstClr val="black"/>
                </a:solidFill>
              </a:rPr>
              <a:t> tuet jetzt d‘ </a:t>
            </a:r>
            <a:r>
              <a:rPr lang="de-CH" sz="2100" dirty="0" err="1">
                <a:solidFill>
                  <a:prstClr val="black"/>
                </a:solidFill>
              </a:rPr>
              <a:t>Fädere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usem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Plämpu</a:t>
            </a:r>
            <a:r>
              <a:rPr lang="de-CH" sz="2100" dirty="0">
                <a:solidFill>
                  <a:prstClr val="black"/>
                </a:solidFill>
              </a:rPr>
              <a:t> springe!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>
                <a:solidFill>
                  <a:prstClr val="black"/>
                </a:solidFill>
              </a:rPr>
              <a:t>D‘ Note </a:t>
            </a:r>
            <a:r>
              <a:rPr lang="de-CH" sz="2100" dirty="0" err="1">
                <a:solidFill>
                  <a:prstClr val="black"/>
                </a:solidFill>
              </a:rPr>
              <a:t>müesisch</a:t>
            </a:r>
            <a:r>
              <a:rPr lang="de-CH" sz="2100" dirty="0">
                <a:solidFill>
                  <a:prstClr val="black"/>
                </a:solidFill>
              </a:rPr>
              <a:t> jetzt </a:t>
            </a:r>
            <a:r>
              <a:rPr lang="de-CH" sz="2100" dirty="0" err="1">
                <a:solidFill>
                  <a:prstClr val="black"/>
                </a:solidFill>
              </a:rPr>
              <a:t>no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säuber</a:t>
            </a:r>
            <a:r>
              <a:rPr lang="de-CH" sz="2100" dirty="0">
                <a:solidFill>
                  <a:prstClr val="black"/>
                </a:solidFill>
              </a:rPr>
              <a:t> drucke und sogar i d‘ Prob mitbringe,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 err="1">
                <a:solidFill>
                  <a:prstClr val="black"/>
                </a:solidFill>
              </a:rPr>
              <a:t>s‘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Poschti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müess</a:t>
            </a:r>
            <a:r>
              <a:rPr lang="de-CH" sz="2100" dirty="0">
                <a:solidFill>
                  <a:prstClr val="black"/>
                </a:solidFill>
              </a:rPr>
              <a:t> jetzt </a:t>
            </a:r>
            <a:r>
              <a:rPr lang="de-CH" sz="2100" dirty="0" err="1">
                <a:solidFill>
                  <a:prstClr val="black"/>
                </a:solidFill>
              </a:rPr>
              <a:t>schyns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s‘</a:t>
            </a:r>
            <a:r>
              <a:rPr lang="de-CH" sz="2100" dirty="0">
                <a:solidFill>
                  <a:prstClr val="black"/>
                </a:solidFill>
              </a:rPr>
              <a:t> Papier </a:t>
            </a:r>
            <a:r>
              <a:rPr lang="de-CH" sz="2100" dirty="0" err="1">
                <a:solidFill>
                  <a:prstClr val="black"/>
                </a:solidFill>
              </a:rPr>
              <a:t>uf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Ammel</a:t>
            </a:r>
            <a:r>
              <a:rPr lang="de-CH" sz="2100" dirty="0">
                <a:solidFill>
                  <a:prstClr val="black"/>
                </a:solidFill>
              </a:rPr>
              <a:t> mit </a:t>
            </a:r>
            <a:r>
              <a:rPr lang="de-CH" sz="2100" dirty="0" err="1">
                <a:solidFill>
                  <a:prstClr val="black"/>
                </a:solidFill>
              </a:rPr>
              <a:t>em</a:t>
            </a:r>
            <a:r>
              <a:rPr lang="de-CH" sz="2100" dirty="0">
                <a:solidFill>
                  <a:prstClr val="black"/>
                </a:solidFill>
              </a:rPr>
              <a:t> Schlepper bringe.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62" y="840684"/>
            <a:ext cx="4255507" cy="4920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575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12"/>
    </mc:Choice>
    <mc:Fallback xmlns="">
      <p:transition spd="slow" advTm="27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" y="645265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Chloushock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8. Dezember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627077" y="889887"/>
            <a:ext cx="6256915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300" dirty="0">
                <a:solidFill>
                  <a:prstClr val="black"/>
                </a:solidFill>
              </a:rPr>
              <a:t>Ständig schnurre </a:t>
            </a:r>
            <a:r>
              <a:rPr lang="de-CH" sz="2300" dirty="0" err="1">
                <a:solidFill>
                  <a:prstClr val="black"/>
                </a:solidFill>
              </a:rPr>
              <a:t>düge</a:t>
            </a:r>
            <a:r>
              <a:rPr lang="de-CH" sz="2300" dirty="0">
                <a:solidFill>
                  <a:prstClr val="black"/>
                </a:solidFill>
              </a:rPr>
              <a:t> die </a:t>
            </a:r>
            <a:r>
              <a:rPr lang="de-CH" sz="2300" dirty="0" err="1">
                <a:solidFill>
                  <a:prstClr val="black"/>
                </a:solidFill>
              </a:rPr>
              <a:t>dört</a:t>
            </a:r>
            <a:r>
              <a:rPr lang="de-CH" sz="2300" dirty="0">
                <a:solidFill>
                  <a:prstClr val="black"/>
                </a:solidFill>
              </a:rPr>
              <a:t> hinge;</a:t>
            </a:r>
            <a:br>
              <a:rPr lang="de-CH" sz="2300" dirty="0">
                <a:solidFill>
                  <a:prstClr val="black"/>
                </a:solidFill>
              </a:rPr>
            </a:br>
            <a:r>
              <a:rPr lang="de-CH" sz="2300" dirty="0">
                <a:solidFill>
                  <a:prstClr val="black"/>
                </a:solidFill>
              </a:rPr>
              <a:t>si würde </a:t>
            </a:r>
            <a:r>
              <a:rPr lang="de-CH" sz="2300" dirty="0" err="1">
                <a:solidFill>
                  <a:prstClr val="black"/>
                </a:solidFill>
              </a:rPr>
              <a:t>gschyder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emou</a:t>
            </a:r>
            <a:r>
              <a:rPr lang="de-CH" sz="2300" dirty="0">
                <a:solidFill>
                  <a:prstClr val="black"/>
                </a:solidFill>
              </a:rPr>
              <a:t> richtig singe!</a:t>
            </a:r>
          </a:p>
          <a:p>
            <a:r>
              <a:rPr lang="de-CH" sz="2300" dirty="0">
                <a:solidFill>
                  <a:prstClr val="black"/>
                </a:solidFill>
              </a:rPr>
              <a:t>Jetzt </a:t>
            </a:r>
            <a:r>
              <a:rPr lang="de-CH" sz="2300" dirty="0" err="1">
                <a:solidFill>
                  <a:prstClr val="black"/>
                </a:solidFill>
              </a:rPr>
              <a:t>wot</a:t>
            </a:r>
            <a:r>
              <a:rPr lang="de-CH" sz="2300" dirty="0">
                <a:solidFill>
                  <a:prstClr val="black"/>
                </a:solidFill>
              </a:rPr>
              <a:t> doch </a:t>
            </a:r>
            <a:r>
              <a:rPr lang="de-CH" sz="2300" dirty="0" err="1">
                <a:solidFill>
                  <a:prstClr val="black"/>
                </a:solidFill>
              </a:rPr>
              <a:t>no</a:t>
            </a:r>
            <a:r>
              <a:rPr lang="de-CH" sz="2300" dirty="0">
                <a:solidFill>
                  <a:prstClr val="black"/>
                </a:solidFill>
              </a:rPr>
              <a:t> eine </a:t>
            </a:r>
            <a:r>
              <a:rPr lang="de-CH" sz="2300" dirty="0" err="1">
                <a:solidFill>
                  <a:prstClr val="black"/>
                </a:solidFill>
              </a:rPr>
              <a:t>sy</a:t>
            </a:r>
            <a:r>
              <a:rPr lang="de-CH" sz="2300" dirty="0">
                <a:solidFill>
                  <a:prstClr val="black"/>
                </a:solidFill>
              </a:rPr>
              <a:t> Hund y d‘ Prob mitbringe,</a:t>
            </a:r>
            <a:br>
              <a:rPr lang="de-CH" sz="2300" dirty="0">
                <a:solidFill>
                  <a:prstClr val="black"/>
                </a:solidFill>
              </a:rPr>
            </a:br>
            <a:r>
              <a:rPr lang="de-CH" sz="2300" dirty="0">
                <a:solidFill>
                  <a:prstClr val="black"/>
                </a:solidFill>
              </a:rPr>
              <a:t>wie </a:t>
            </a:r>
            <a:r>
              <a:rPr lang="de-CH" sz="2300" dirty="0" err="1">
                <a:solidFill>
                  <a:prstClr val="black"/>
                </a:solidFill>
              </a:rPr>
              <a:t>söusch</a:t>
            </a:r>
            <a:r>
              <a:rPr lang="de-CH" sz="2300" dirty="0">
                <a:solidFill>
                  <a:prstClr val="black"/>
                </a:solidFill>
              </a:rPr>
              <a:t> di do </a:t>
            </a:r>
            <a:r>
              <a:rPr lang="de-CH" sz="2300" dirty="0" err="1">
                <a:solidFill>
                  <a:prstClr val="black"/>
                </a:solidFill>
              </a:rPr>
              <a:t>no</a:t>
            </a:r>
            <a:r>
              <a:rPr lang="de-CH" sz="2300" dirty="0">
                <a:solidFill>
                  <a:prstClr val="black"/>
                </a:solidFill>
              </a:rPr>
              <a:t> konzentriere </a:t>
            </a:r>
            <a:r>
              <a:rPr lang="de-CH" sz="2300" dirty="0" err="1">
                <a:solidFill>
                  <a:prstClr val="black"/>
                </a:solidFill>
              </a:rPr>
              <a:t>bym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änglisch</a:t>
            </a:r>
            <a:r>
              <a:rPr lang="de-CH" sz="2300" dirty="0">
                <a:solidFill>
                  <a:prstClr val="black"/>
                </a:solidFill>
              </a:rPr>
              <a:t> Singe</a:t>
            </a:r>
            <a:r>
              <a:rPr lang="de-CH" sz="2300" dirty="0" smtClean="0">
                <a:solidFill>
                  <a:prstClr val="black"/>
                </a:solidFill>
              </a:rPr>
              <a:t>?</a:t>
            </a:r>
            <a:r>
              <a:rPr lang="de-CH" sz="2300" dirty="0">
                <a:solidFill>
                  <a:prstClr val="black"/>
                </a:solidFill>
              </a:rPr>
              <a:t> </a:t>
            </a:r>
          </a:p>
          <a:p>
            <a:r>
              <a:rPr lang="de-CH" sz="2300" dirty="0">
                <a:solidFill>
                  <a:prstClr val="black"/>
                </a:solidFill>
              </a:rPr>
              <a:t>Do </a:t>
            </a:r>
            <a:r>
              <a:rPr lang="de-CH" sz="2300" dirty="0" err="1">
                <a:solidFill>
                  <a:prstClr val="black"/>
                </a:solidFill>
              </a:rPr>
              <a:t>müessti</a:t>
            </a:r>
            <a:r>
              <a:rPr lang="de-CH" sz="2300" dirty="0">
                <a:solidFill>
                  <a:prstClr val="black"/>
                </a:solidFill>
              </a:rPr>
              <a:t> sich </a:t>
            </a:r>
            <a:r>
              <a:rPr lang="de-CH" sz="2300" dirty="0" err="1">
                <a:solidFill>
                  <a:prstClr val="black"/>
                </a:solidFill>
              </a:rPr>
              <a:t>dr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Chlous</a:t>
            </a:r>
            <a:r>
              <a:rPr lang="de-CH" sz="2300" dirty="0">
                <a:solidFill>
                  <a:prstClr val="black"/>
                </a:solidFill>
              </a:rPr>
              <a:t> doch </a:t>
            </a:r>
            <a:r>
              <a:rPr lang="de-CH" sz="2300" dirty="0" err="1">
                <a:solidFill>
                  <a:prstClr val="black"/>
                </a:solidFill>
              </a:rPr>
              <a:t>froge</a:t>
            </a:r>
            <a:r>
              <a:rPr lang="de-CH" sz="2300" dirty="0">
                <a:solidFill>
                  <a:prstClr val="black"/>
                </a:solidFill>
              </a:rPr>
              <a:t>:</a:t>
            </a:r>
            <a:br>
              <a:rPr lang="de-CH" sz="2300" dirty="0">
                <a:solidFill>
                  <a:prstClr val="black"/>
                </a:solidFill>
              </a:rPr>
            </a:br>
            <a:r>
              <a:rPr lang="de-CH" sz="2300" dirty="0" err="1">
                <a:solidFill>
                  <a:prstClr val="black"/>
                </a:solidFill>
              </a:rPr>
              <a:t>Mues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ig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mer</a:t>
            </a:r>
            <a:r>
              <a:rPr lang="de-CH" sz="2300" dirty="0">
                <a:solidFill>
                  <a:prstClr val="black"/>
                </a:solidFill>
              </a:rPr>
              <a:t> mache </a:t>
            </a:r>
            <a:r>
              <a:rPr lang="de-CH" sz="2300" dirty="0" err="1">
                <a:solidFill>
                  <a:prstClr val="black"/>
                </a:solidFill>
              </a:rPr>
              <a:t>gröschti</a:t>
            </a:r>
            <a:r>
              <a:rPr lang="de-CH" sz="2300" dirty="0">
                <a:solidFill>
                  <a:prstClr val="black"/>
                </a:solidFill>
              </a:rPr>
              <a:t> Sorge?</a:t>
            </a:r>
          </a:p>
          <a:p>
            <a:r>
              <a:rPr lang="de-CH" sz="2300" dirty="0">
                <a:solidFill>
                  <a:prstClr val="black"/>
                </a:solidFill>
              </a:rPr>
              <a:t>Wie </a:t>
            </a:r>
            <a:r>
              <a:rPr lang="de-CH" sz="2300" dirty="0" err="1">
                <a:solidFill>
                  <a:prstClr val="black"/>
                </a:solidFill>
              </a:rPr>
              <a:t>cha‘s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dr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Dirigäntin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nume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glinge</a:t>
            </a:r>
            <a:r>
              <a:rPr lang="de-CH" sz="2300" dirty="0">
                <a:solidFill>
                  <a:prstClr val="black"/>
                </a:solidFill>
              </a:rPr>
              <a:t>,</a:t>
            </a:r>
            <a:br>
              <a:rPr lang="de-CH" sz="2300" dirty="0">
                <a:solidFill>
                  <a:prstClr val="black"/>
                </a:solidFill>
              </a:rPr>
            </a:br>
            <a:r>
              <a:rPr lang="de-CH" sz="2300" dirty="0">
                <a:solidFill>
                  <a:prstClr val="black"/>
                </a:solidFill>
              </a:rPr>
              <a:t>so ne Chor zum Singe z‘ bringe</a:t>
            </a:r>
            <a:r>
              <a:rPr lang="de-CH" sz="2300" dirty="0" smtClean="0">
                <a:solidFill>
                  <a:prstClr val="black"/>
                </a:solidFill>
              </a:rPr>
              <a:t>?</a:t>
            </a:r>
            <a:r>
              <a:rPr lang="de-CH" sz="2300" dirty="0">
                <a:solidFill>
                  <a:prstClr val="black"/>
                </a:solidFill>
              </a:rPr>
              <a:t> </a:t>
            </a:r>
          </a:p>
          <a:p>
            <a:r>
              <a:rPr lang="de-CH" sz="2300" dirty="0">
                <a:solidFill>
                  <a:prstClr val="black"/>
                </a:solidFill>
              </a:rPr>
              <a:t>D‘ Anna tuet </a:t>
            </a:r>
            <a:r>
              <a:rPr lang="de-CH" sz="2300" dirty="0" err="1">
                <a:solidFill>
                  <a:prstClr val="black"/>
                </a:solidFill>
              </a:rPr>
              <a:t>üs</a:t>
            </a:r>
            <a:r>
              <a:rPr lang="de-CH" sz="2300" dirty="0">
                <a:solidFill>
                  <a:prstClr val="black"/>
                </a:solidFill>
              </a:rPr>
              <a:t> mit viel Geduld </a:t>
            </a:r>
            <a:r>
              <a:rPr lang="de-CH" sz="2300" dirty="0" smtClean="0">
                <a:solidFill>
                  <a:prstClr val="black"/>
                </a:solidFill>
              </a:rPr>
              <a:t>d’ Lieder </a:t>
            </a:r>
            <a:r>
              <a:rPr lang="de-CH" sz="2300" dirty="0" err="1">
                <a:solidFill>
                  <a:prstClr val="black"/>
                </a:solidFill>
              </a:rPr>
              <a:t>bybringe</a:t>
            </a:r>
            <a:r>
              <a:rPr lang="de-CH" sz="2300" dirty="0">
                <a:solidFill>
                  <a:prstClr val="black"/>
                </a:solidFill>
              </a:rPr>
              <a:t>,</a:t>
            </a:r>
            <a:br>
              <a:rPr lang="de-CH" sz="2300" dirty="0">
                <a:solidFill>
                  <a:prstClr val="black"/>
                </a:solidFill>
              </a:rPr>
            </a:br>
            <a:r>
              <a:rPr lang="de-CH" sz="2300" dirty="0">
                <a:solidFill>
                  <a:prstClr val="black"/>
                </a:solidFill>
              </a:rPr>
              <a:t>„125+1 frisch gesungen“ - es wird </a:t>
            </a:r>
            <a:r>
              <a:rPr lang="de-CH" sz="2300" dirty="0" err="1">
                <a:solidFill>
                  <a:prstClr val="black"/>
                </a:solidFill>
              </a:rPr>
              <a:t>üs</a:t>
            </a:r>
            <a:r>
              <a:rPr lang="de-CH" sz="2300" dirty="0">
                <a:solidFill>
                  <a:prstClr val="black"/>
                </a:solidFill>
              </a:rPr>
              <a:t> sicher </a:t>
            </a:r>
            <a:r>
              <a:rPr lang="de-CH" sz="2300" dirty="0" err="1">
                <a:solidFill>
                  <a:prstClr val="black"/>
                </a:solidFill>
              </a:rPr>
              <a:t>glinge</a:t>
            </a:r>
            <a:r>
              <a:rPr lang="de-CH" sz="2300" dirty="0">
                <a:solidFill>
                  <a:prstClr val="black"/>
                </a:solidFill>
              </a:rPr>
              <a:t>,</a:t>
            </a:r>
            <a:br>
              <a:rPr lang="de-CH" sz="2300" dirty="0">
                <a:solidFill>
                  <a:prstClr val="black"/>
                </a:solidFill>
              </a:rPr>
            </a:br>
            <a:r>
              <a:rPr lang="de-CH" sz="2300" dirty="0">
                <a:solidFill>
                  <a:prstClr val="black"/>
                </a:solidFill>
              </a:rPr>
              <a:t>und </a:t>
            </a:r>
            <a:r>
              <a:rPr lang="de-CH" sz="2300" dirty="0" err="1">
                <a:solidFill>
                  <a:prstClr val="black"/>
                </a:solidFill>
              </a:rPr>
              <a:t>s‘</a:t>
            </a:r>
            <a:r>
              <a:rPr lang="de-CH" sz="2300" dirty="0">
                <a:solidFill>
                  <a:prstClr val="black"/>
                </a:solidFill>
              </a:rPr>
              <a:t> Publikum vor Freud zum Lache zum bringe</a:t>
            </a:r>
            <a:r>
              <a:rPr lang="de-CH" sz="2300" dirty="0" smtClean="0">
                <a:solidFill>
                  <a:prstClr val="black"/>
                </a:solidFill>
              </a:rPr>
              <a:t>.</a:t>
            </a:r>
            <a:r>
              <a:rPr lang="de-CH" sz="2300" dirty="0">
                <a:solidFill>
                  <a:prstClr val="black"/>
                </a:solidFill>
              </a:rPr>
              <a:t>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312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6"/>
    </mc:Choice>
    <mc:Fallback xmlns="">
      <p:transition spd="slow" advTm="17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" y="645265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Chloushock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8. Dezember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585" y="1194862"/>
            <a:ext cx="5496799" cy="4120687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051750" y="1362379"/>
            <a:ext cx="58322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err="1" smtClean="0">
                <a:solidFill>
                  <a:prstClr val="black"/>
                </a:solidFill>
              </a:rPr>
              <a:t>Chlous</a:t>
            </a:r>
            <a:r>
              <a:rPr lang="de-CH" sz="2400" dirty="0">
                <a:solidFill>
                  <a:prstClr val="black"/>
                </a:solidFill>
              </a:rPr>
              <a:t>, du </a:t>
            </a:r>
            <a:r>
              <a:rPr lang="de-CH" sz="2400" dirty="0" err="1">
                <a:solidFill>
                  <a:prstClr val="black"/>
                </a:solidFill>
              </a:rPr>
              <a:t>hesch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hüt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würkli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nüt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meh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z’chlage</a:t>
            </a:r>
            <a:r>
              <a:rPr lang="de-CH" sz="2400" dirty="0">
                <a:solidFill>
                  <a:prstClr val="black"/>
                </a:solidFill>
              </a:rPr>
              <a:t>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 err="1">
                <a:solidFill>
                  <a:prstClr val="black"/>
                </a:solidFill>
              </a:rPr>
              <a:t>ig</a:t>
            </a:r>
            <a:r>
              <a:rPr lang="de-CH" sz="2400" dirty="0">
                <a:solidFill>
                  <a:prstClr val="black"/>
                </a:solidFill>
              </a:rPr>
              <a:t> ha </a:t>
            </a:r>
            <a:r>
              <a:rPr lang="de-CH" sz="2400" dirty="0" err="1">
                <a:solidFill>
                  <a:prstClr val="black"/>
                </a:solidFill>
              </a:rPr>
              <a:t>sy</a:t>
            </a:r>
            <a:r>
              <a:rPr lang="de-CH" sz="2400" dirty="0">
                <a:solidFill>
                  <a:prstClr val="black"/>
                </a:solidFill>
              </a:rPr>
              <a:t> mit </a:t>
            </a:r>
            <a:r>
              <a:rPr lang="de-CH" sz="2400" dirty="0" err="1">
                <a:solidFill>
                  <a:prstClr val="black"/>
                </a:solidFill>
              </a:rPr>
              <a:t>mym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Värs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nämmli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scho</a:t>
            </a:r>
            <a:r>
              <a:rPr lang="de-CH" sz="2400" dirty="0">
                <a:solidFill>
                  <a:prstClr val="black"/>
                </a:solidFill>
              </a:rPr>
              <a:t> erschlage.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 err="1" smtClean="0">
                <a:solidFill>
                  <a:prstClr val="black"/>
                </a:solidFill>
              </a:rPr>
              <a:t>Chasch</a:t>
            </a:r>
            <a:r>
              <a:rPr lang="de-CH" sz="2400" dirty="0" smtClean="0">
                <a:solidFill>
                  <a:prstClr val="black"/>
                </a:solidFill>
              </a:rPr>
              <a:t> </a:t>
            </a:r>
            <a:r>
              <a:rPr lang="de-CH" sz="2400" dirty="0">
                <a:solidFill>
                  <a:prstClr val="black"/>
                </a:solidFill>
              </a:rPr>
              <a:t>jetzt </a:t>
            </a:r>
            <a:r>
              <a:rPr lang="de-CH" sz="2400" dirty="0" err="1">
                <a:solidFill>
                  <a:prstClr val="black"/>
                </a:solidFill>
              </a:rPr>
              <a:t>diräkt</a:t>
            </a:r>
            <a:r>
              <a:rPr lang="de-CH" sz="2400" dirty="0">
                <a:solidFill>
                  <a:prstClr val="black"/>
                </a:solidFill>
              </a:rPr>
              <a:t> verteile d‘ </a:t>
            </a:r>
            <a:r>
              <a:rPr lang="de-CH" sz="2400" dirty="0" err="1">
                <a:solidFill>
                  <a:prstClr val="black"/>
                </a:solidFill>
              </a:rPr>
              <a:t>Grytibänze</a:t>
            </a:r>
            <a:r>
              <a:rPr lang="de-CH" sz="2400" dirty="0">
                <a:solidFill>
                  <a:prstClr val="black"/>
                </a:solidFill>
              </a:rPr>
              <a:t>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d‘ Probe </a:t>
            </a:r>
            <a:r>
              <a:rPr lang="de-CH" sz="2400" dirty="0" err="1">
                <a:solidFill>
                  <a:prstClr val="black"/>
                </a:solidFill>
              </a:rPr>
              <a:t>düe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mer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nämli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nümme</a:t>
            </a:r>
            <a:r>
              <a:rPr lang="de-CH" sz="2400" dirty="0">
                <a:solidFill>
                  <a:prstClr val="black"/>
                </a:solidFill>
              </a:rPr>
              <a:t> schwänze.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 err="1">
                <a:solidFill>
                  <a:prstClr val="black"/>
                </a:solidFill>
              </a:rPr>
              <a:t>Gfröit</a:t>
            </a:r>
            <a:r>
              <a:rPr lang="de-CH" sz="2400" dirty="0">
                <a:solidFill>
                  <a:prstClr val="black"/>
                </a:solidFill>
              </a:rPr>
              <a:t> hei </a:t>
            </a:r>
            <a:r>
              <a:rPr lang="de-CH" sz="2400" dirty="0" err="1">
                <a:solidFill>
                  <a:prstClr val="black"/>
                </a:solidFill>
              </a:rPr>
              <a:t>mer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üs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scho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 smtClean="0">
                <a:solidFill>
                  <a:prstClr val="black"/>
                </a:solidFill>
              </a:rPr>
              <a:t>uf</a:t>
            </a:r>
            <a:r>
              <a:rPr lang="de-CH" sz="2400" dirty="0" smtClean="0">
                <a:solidFill>
                  <a:prstClr val="black"/>
                </a:solidFill>
              </a:rPr>
              <a:t> </a:t>
            </a:r>
            <a:r>
              <a:rPr lang="de-CH" sz="2400" dirty="0">
                <a:solidFill>
                  <a:prstClr val="black"/>
                </a:solidFill>
              </a:rPr>
              <a:t>d‘ </a:t>
            </a:r>
            <a:r>
              <a:rPr lang="de-CH" sz="2400" dirty="0" err="1">
                <a:solidFill>
                  <a:prstClr val="black"/>
                </a:solidFill>
              </a:rPr>
              <a:t>Läbchueche</a:t>
            </a:r>
            <a:r>
              <a:rPr lang="de-CH" sz="2400" dirty="0">
                <a:solidFill>
                  <a:prstClr val="black"/>
                </a:solidFill>
              </a:rPr>
              <a:t>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 err="1" smtClean="0">
                <a:solidFill>
                  <a:prstClr val="black"/>
                </a:solidFill>
              </a:rPr>
              <a:t>änglischi</a:t>
            </a:r>
            <a:r>
              <a:rPr lang="de-CH" sz="2400" dirty="0" smtClean="0">
                <a:solidFill>
                  <a:prstClr val="black"/>
                </a:solidFill>
              </a:rPr>
              <a:t> Lieder:  </a:t>
            </a:r>
            <a:r>
              <a:rPr lang="de-CH" sz="2400" dirty="0" err="1" smtClean="0">
                <a:solidFill>
                  <a:prstClr val="black"/>
                </a:solidFill>
              </a:rPr>
              <a:t>mer</a:t>
            </a:r>
            <a:r>
              <a:rPr lang="de-CH" sz="2400" dirty="0" smtClean="0">
                <a:solidFill>
                  <a:prstClr val="black"/>
                </a:solidFill>
              </a:rPr>
              <a:t> </a:t>
            </a:r>
            <a:r>
              <a:rPr lang="de-CH" sz="2400" dirty="0" err="1" smtClean="0">
                <a:solidFill>
                  <a:prstClr val="black"/>
                </a:solidFill>
              </a:rPr>
              <a:t>düe</a:t>
            </a:r>
            <a:r>
              <a:rPr lang="de-CH" sz="2400" dirty="0" smtClean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nüme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flueche</a:t>
            </a:r>
            <a:r>
              <a:rPr lang="de-CH" sz="2400" dirty="0">
                <a:solidFill>
                  <a:prstClr val="black"/>
                </a:solidFill>
              </a:rPr>
              <a:t>.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Verteile </a:t>
            </a:r>
            <a:r>
              <a:rPr lang="de-CH" sz="2400" dirty="0" err="1">
                <a:solidFill>
                  <a:prstClr val="black"/>
                </a:solidFill>
              </a:rPr>
              <a:t>darfsch</a:t>
            </a:r>
            <a:r>
              <a:rPr lang="de-CH" sz="2400" dirty="0">
                <a:solidFill>
                  <a:prstClr val="black"/>
                </a:solidFill>
              </a:rPr>
              <a:t> du d‘ </a:t>
            </a:r>
            <a:r>
              <a:rPr lang="de-CH" sz="2400" dirty="0" err="1">
                <a:solidFill>
                  <a:prstClr val="black"/>
                </a:solidFill>
              </a:rPr>
              <a:t>Mandarinli</a:t>
            </a:r>
            <a:r>
              <a:rPr lang="de-CH" sz="2400" dirty="0">
                <a:solidFill>
                  <a:prstClr val="black"/>
                </a:solidFill>
              </a:rPr>
              <a:t> und </a:t>
            </a:r>
            <a:r>
              <a:rPr lang="de-CH" sz="2400" dirty="0" err="1">
                <a:solidFill>
                  <a:prstClr val="black"/>
                </a:solidFill>
              </a:rPr>
              <a:t>ou</a:t>
            </a:r>
            <a:r>
              <a:rPr lang="de-CH" sz="2400" dirty="0">
                <a:solidFill>
                  <a:prstClr val="black"/>
                </a:solidFill>
              </a:rPr>
              <a:t> d‘ </a:t>
            </a:r>
            <a:r>
              <a:rPr lang="de-CH" sz="2400" dirty="0" err="1">
                <a:solidFill>
                  <a:prstClr val="black"/>
                </a:solidFill>
              </a:rPr>
              <a:t>Nüssli</a:t>
            </a:r>
            <a:r>
              <a:rPr lang="de-CH" sz="2400" dirty="0">
                <a:solidFill>
                  <a:prstClr val="black"/>
                </a:solidFill>
              </a:rPr>
              <a:t>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d‘ </a:t>
            </a:r>
            <a:r>
              <a:rPr lang="de-CH" sz="2400" dirty="0" err="1">
                <a:solidFill>
                  <a:prstClr val="black"/>
                </a:solidFill>
              </a:rPr>
              <a:t>Froue</a:t>
            </a:r>
            <a:r>
              <a:rPr lang="de-CH" sz="2400" dirty="0">
                <a:solidFill>
                  <a:prstClr val="black"/>
                </a:solidFill>
              </a:rPr>
              <a:t> gäbe </a:t>
            </a:r>
            <a:r>
              <a:rPr lang="de-CH" sz="2400" dirty="0" err="1">
                <a:solidFill>
                  <a:prstClr val="black"/>
                </a:solidFill>
              </a:rPr>
              <a:t>dr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derfür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uf</a:t>
            </a:r>
            <a:r>
              <a:rPr lang="de-CH" sz="2400" dirty="0">
                <a:solidFill>
                  <a:prstClr val="black"/>
                </a:solidFill>
              </a:rPr>
              <a:t> Backe </a:t>
            </a:r>
            <a:r>
              <a:rPr lang="de-CH" sz="2400" dirty="0" err="1">
                <a:solidFill>
                  <a:prstClr val="black"/>
                </a:solidFill>
              </a:rPr>
              <a:t>villeicht</a:t>
            </a:r>
            <a:r>
              <a:rPr lang="de-CH" sz="2400" dirty="0">
                <a:solidFill>
                  <a:prstClr val="black"/>
                </a:solidFill>
              </a:rPr>
              <a:t> es </a:t>
            </a:r>
            <a:r>
              <a:rPr lang="de-CH" sz="2400" dirty="0" err="1">
                <a:solidFill>
                  <a:prstClr val="black"/>
                </a:solidFill>
              </a:rPr>
              <a:t>Küssli</a:t>
            </a:r>
            <a:r>
              <a:rPr lang="de-CH" sz="2400" dirty="0">
                <a:solidFill>
                  <a:prstClr val="black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229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56"/>
    </mc:Choice>
    <mc:Fallback xmlns="">
      <p:transition spd="slow" advTm="25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334629" y="174074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50035" y="1604110"/>
            <a:ext cx="109351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/>
              <a:t>Die schönste DV im Kanton ist schon wieder ausgeträumt,</a:t>
            </a:r>
          </a:p>
          <a:p>
            <a:r>
              <a:rPr lang="de-CH" sz="3600" dirty="0"/>
              <a:t>Küche und Halle wurden - wie immer - zügig aufgeräumt!</a:t>
            </a:r>
          </a:p>
          <a:p>
            <a:r>
              <a:rPr lang="de-CH" sz="3600" dirty="0"/>
              <a:t>Gedankt sei allen die geholfen haben </a:t>
            </a:r>
          </a:p>
          <a:p>
            <a:r>
              <a:rPr lang="de-CH" sz="3600" dirty="0" smtClean="0"/>
              <a:t>dafür </a:t>
            </a:r>
            <a:r>
              <a:rPr lang="de-CH" sz="3600" dirty="0"/>
              <a:t>sich </a:t>
            </a:r>
            <a:r>
              <a:rPr lang="de-CH" sz="3600" dirty="0" smtClean="0"/>
              <a:t>später </a:t>
            </a:r>
            <a:r>
              <a:rPr lang="de-CH" sz="3600" dirty="0"/>
              <a:t>an der Pizza laben. </a:t>
            </a:r>
          </a:p>
          <a:p>
            <a:r>
              <a:rPr lang="de-CH" sz="3600" dirty="0"/>
              <a:t>Organisatorisch habe der MCO sich hervorgetan,</a:t>
            </a:r>
          </a:p>
          <a:p>
            <a:r>
              <a:rPr lang="de-CH" sz="3600" dirty="0"/>
              <a:t>gackert es </a:t>
            </a:r>
            <a:r>
              <a:rPr lang="de-CH" sz="3600" b="1" dirty="0"/>
              <a:t>der</a:t>
            </a:r>
            <a:r>
              <a:rPr lang="de-CH" sz="3600" dirty="0"/>
              <a:t> Henne und kräht es auch </a:t>
            </a:r>
            <a:r>
              <a:rPr lang="de-CH" sz="3600" b="1" dirty="0"/>
              <a:t>die</a:t>
            </a:r>
            <a:r>
              <a:rPr lang="de-CH" sz="3600" dirty="0"/>
              <a:t> Hahn!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16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72"/>
    </mc:Choice>
    <mc:Fallback xmlns="">
      <p:transition spd="slow" advTm="13672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" y="645265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Chloushock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8. Dezember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906593" y="754085"/>
            <a:ext cx="599635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2400" dirty="0" smtClean="0">
              <a:solidFill>
                <a:prstClr val="black"/>
              </a:solidFill>
            </a:endParaRPr>
          </a:p>
          <a:p>
            <a:r>
              <a:rPr lang="de-CH" sz="2800" dirty="0" smtClean="0">
                <a:solidFill>
                  <a:prstClr val="black"/>
                </a:solidFill>
              </a:rPr>
              <a:t>Es </a:t>
            </a:r>
            <a:r>
              <a:rPr lang="de-CH" sz="2800" dirty="0" err="1">
                <a:solidFill>
                  <a:prstClr val="black"/>
                </a:solidFill>
              </a:rPr>
              <a:t>gitt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bigoscht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nid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nume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z‘chlage</a:t>
            </a:r>
            <a:r>
              <a:rPr lang="de-CH" sz="2800" dirty="0">
                <a:solidFill>
                  <a:prstClr val="black"/>
                </a:solidFill>
              </a:rPr>
              <a:t>,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>
                <a:solidFill>
                  <a:prstClr val="black"/>
                </a:solidFill>
              </a:rPr>
              <a:t>was de Männerchor so </a:t>
            </a:r>
            <a:r>
              <a:rPr lang="de-CH" sz="2800" dirty="0" err="1">
                <a:solidFill>
                  <a:prstClr val="black"/>
                </a:solidFill>
              </a:rPr>
              <a:t>duet</a:t>
            </a:r>
            <a:r>
              <a:rPr lang="de-CH" sz="2800" dirty="0">
                <a:solidFill>
                  <a:prstClr val="black"/>
                </a:solidFill>
              </a:rPr>
              <a:t> plage.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 err="1">
                <a:solidFill>
                  <a:prstClr val="black"/>
                </a:solidFill>
              </a:rPr>
              <a:t>Potztusig</a:t>
            </a:r>
            <a:r>
              <a:rPr lang="de-CH" sz="2800" dirty="0">
                <a:solidFill>
                  <a:prstClr val="black"/>
                </a:solidFill>
              </a:rPr>
              <a:t>, </a:t>
            </a:r>
            <a:r>
              <a:rPr lang="de-CH" sz="2800" dirty="0" err="1">
                <a:solidFill>
                  <a:prstClr val="black"/>
                </a:solidFill>
              </a:rPr>
              <a:t>mer</a:t>
            </a:r>
            <a:r>
              <a:rPr lang="de-CH" sz="2800" dirty="0">
                <a:solidFill>
                  <a:prstClr val="black"/>
                </a:solidFill>
              </a:rPr>
              <a:t> darf zum Glück </a:t>
            </a:r>
            <a:r>
              <a:rPr lang="de-CH" sz="2800" dirty="0" err="1">
                <a:solidFill>
                  <a:prstClr val="black"/>
                </a:solidFill>
              </a:rPr>
              <a:t>ou</a:t>
            </a:r>
            <a:r>
              <a:rPr lang="de-CH" sz="2800" dirty="0">
                <a:solidFill>
                  <a:prstClr val="black"/>
                </a:solidFill>
              </a:rPr>
              <a:t> Lobe,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>
                <a:solidFill>
                  <a:prstClr val="black"/>
                </a:solidFill>
              </a:rPr>
              <a:t>drum möchte </a:t>
            </a:r>
            <a:r>
              <a:rPr lang="de-CH" sz="2800" dirty="0" err="1">
                <a:solidFill>
                  <a:prstClr val="black"/>
                </a:solidFill>
              </a:rPr>
              <a:t>ig</a:t>
            </a:r>
            <a:r>
              <a:rPr lang="de-CH" sz="2800" dirty="0">
                <a:solidFill>
                  <a:prstClr val="black"/>
                </a:solidFill>
              </a:rPr>
              <a:t> danke euch </a:t>
            </a:r>
            <a:r>
              <a:rPr lang="de-CH" sz="2800" dirty="0" err="1">
                <a:solidFill>
                  <a:prstClr val="black"/>
                </a:solidFill>
              </a:rPr>
              <a:t>hüt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z’Obe</a:t>
            </a:r>
            <a:r>
              <a:rPr lang="de-CH" sz="2800" dirty="0">
                <a:solidFill>
                  <a:prstClr val="black"/>
                </a:solidFill>
              </a:rPr>
              <a:t>:</a:t>
            </a:r>
          </a:p>
          <a:p>
            <a:r>
              <a:rPr lang="de-CH" sz="2800" dirty="0" err="1">
                <a:solidFill>
                  <a:prstClr val="black"/>
                </a:solidFill>
              </a:rPr>
              <a:t>Zerscht</a:t>
            </a:r>
            <a:r>
              <a:rPr lang="de-CH" sz="2800" dirty="0">
                <a:solidFill>
                  <a:prstClr val="black"/>
                </a:solidFill>
              </a:rPr>
              <a:t>, dass der </a:t>
            </a:r>
            <a:r>
              <a:rPr lang="de-CH" sz="2800" dirty="0" err="1">
                <a:solidFill>
                  <a:prstClr val="black"/>
                </a:solidFill>
              </a:rPr>
              <a:t>alli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cho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sit</a:t>
            </a:r>
            <a:r>
              <a:rPr lang="de-CH" sz="2800" dirty="0">
                <a:solidFill>
                  <a:prstClr val="black"/>
                </a:solidFill>
              </a:rPr>
              <a:t>,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>
                <a:solidFill>
                  <a:prstClr val="black"/>
                </a:solidFill>
              </a:rPr>
              <a:t>de Sänger, dass </a:t>
            </a:r>
            <a:r>
              <a:rPr lang="de-CH" sz="2800" dirty="0" err="1">
                <a:solidFill>
                  <a:prstClr val="black"/>
                </a:solidFill>
              </a:rPr>
              <a:t>dr</a:t>
            </a:r>
            <a:r>
              <a:rPr lang="de-CH" sz="2800" dirty="0">
                <a:solidFill>
                  <a:prstClr val="black"/>
                </a:solidFill>
              </a:rPr>
              <a:t> de </a:t>
            </a:r>
            <a:r>
              <a:rPr lang="de-CH" sz="2800" dirty="0" err="1">
                <a:solidFill>
                  <a:prstClr val="black"/>
                </a:solidFill>
              </a:rPr>
              <a:t>by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sit</a:t>
            </a:r>
            <a:r>
              <a:rPr lang="de-CH" sz="2800" dirty="0">
                <a:solidFill>
                  <a:prstClr val="black"/>
                </a:solidFill>
              </a:rPr>
              <a:t>,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>
                <a:solidFill>
                  <a:prstClr val="black"/>
                </a:solidFill>
              </a:rPr>
              <a:t>de Anna, dass </a:t>
            </a:r>
            <a:r>
              <a:rPr lang="de-CH" sz="2800" dirty="0" err="1">
                <a:solidFill>
                  <a:prstClr val="black"/>
                </a:solidFill>
              </a:rPr>
              <a:t>sy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 smtClean="0">
                <a:solidFill>
                  <a:prstClr val="black"/>
                </a:solidFill>
              </a:rPr>
              <a:t>derby</a:t>
            </a:r>
            <a:r>
              <a:rPr lang="de-CH" sz="2800" dirty="0" smtClean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blybt</a:t>
            </a:r>
            <a:r>
              <a:rPr lang="de-CH" sz="2800" dirty="0">
                <a:solidFill>
                  <a:prstClr val="black"/>
                </a:solidFill>
              </a:rPr>
              <a:t>,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 err="1">
                <a:solidFill>
                  <a:prstClr val="black"/>
                </a:solidFill>
              </a:rPr>
              <a:t>für’s</a:t>
            </a:r>
            <a:r>
              <a:rPr lang="de-CH" sz="2800" dirty="0">
                <a:solidFill>
                  <a:prstClr val="black"/>
                </a:solidFill>
              </a:rPr>
              <a:t> organisiere, es </a:t>
            </a:r>
            <a:r>
              <a:rPr lang="de-CH" sz="2800" dirty="0" err="1">
                <a:solidFill>
                  <a:prstClr val="black"/>
                </a:solidFill>
              </a:rPr>
              <a:t>isch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Zyt</a:t>
            </a:r>
            <a:r>
              <a:rPr lang="de-CH" sz="2800" dirty="0">
                <a:solidFill>
                  <a:prstClr val="black"/>
                </a:solidFill>
              </a:rPr>
              <a:t>,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 err="1">
                <a:solidFill>
                  <a:prstClr val="black"/>
                </a:solidFill>
              </a:rPr>
              <a:t>em</a:t>
            </a:r>
            <a:r>
              <a:rPr lang="de-CH" sz="2800" dirty="0">
                <a:solidFill>
                  <a:prstClr val="black"/>
                </a:solidFill>
              </a:rPr>
              <a:t> Willi, der </a:t>
            </a:r>
            <a:r>
              <a:rPr lang="de-CH" sz="2800" dirty="0" err="1">
                <a:solidFill>
                  <a:prstClr val="black"/>
                </a:solidFill>
              </a:rPr>
              <a:t>Chöchin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smtClean="0">
                <a:solidFill>
                  <a:prstClr val="black"/>
                </a:solidFill>
              </a:rPr>
              <a:t>und au </a:t>
            </a:r>
            <a:r>
              <a:rPr lang="de-CH" sz="2800" dirty="0">
                <a:solidFill>
                  <a:prstClr val="black"/>
                </a:solidFill>
              </a:rPr>
              <a:t>im </a:t>
            </a:r>
            <a:r>
              <a:rPr lang="de-CH" sz="2800" dirty="0" err="1">
                <a:solidFill>
                  <a:prstClr val="black"/>
                </a:solidFill>
              </a:rPr>
              <a:t>Grillör</a:t>
            </a:r>
            <a:r>
              <a:rPr lang="de-CH" sz="2800" dirty="0">
                <a:solidFill>
                  <a:prstClr val="black"/>
                </a:solidFill>
              </a:rPr>
              <a:t>,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>
                <a:solidFill>
                  <a:prstClr val="black"/>
                </a:solidFill>
              </a:rPr>
              <a:t>e </a:t>
            </a:r>
            <a:r>
              <a:rPr lang="de-CH" sz="2800" dirty="0" err="1">
                <a:solidFill>
                  <a:prstClr val="black"/>
                </a:solidFill>
              </a:rPr>
              <a:t>chräftige</a:t>
            </a:r>
            <a:r>
              <a:rPr lang="de-CH" sz="2800" dirty="0">
                <a:solidFill>
                  <a:prstClr val="black"/>
                </a:solidFill>
              </a:rPr>
              <a:t> Applaus, dass </a:t>
            </a:r>
            <a:r>
              <a:rPr lang="de-CH" sz="2800" dirty="0" err="1">
                <a:solidFill>
                  <a:prstClr val="black"/>
                </a:solidFill>
              </a:rPr>
              <a:t>mene</a:t>
            </a:r>
            <a:r>
              <a:rPr lang="de-CH" sz="2800" dirty="0">
                <a:solidFill>
                  <a:prstClr val="black"/>
                </a:solidFill>
              </a:rPr>
              <a:t> au </a:t>
            </a:r>
            <a:r>
              <a:rPr lang="de-CH" sz="2800" dirty="0" err="1">
                <a:solidFill>
                  <a:prstClr val="black"/>
                </a:solidFill>
              </a:rPr>
              <a:t>göhr</a:t>
            </a:r>
            <a:r>
              <a:rPr lang="de-CH" sz="2800" dirty="0" smtClean="0">
                <a:solidFill>
                  <a:prstClr val="black"/>
                </a:solidFill>
              </a:rPr>
              <a:t>!</a:t>
            </a:r>
            <a:endParaRPr lang="de-CH" sz="2800" dirty="0">
              <a:solidFill>
                <a:prstClr val="black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19" y="754085"/>
            <a:ext cx="3801120" cy="5068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09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04"/>
    </mc:Choice>
    <mc:Fallback xmlns="">
      <p:transition spd="slow" advTm="25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3" y="683741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254417" y="914343"/>
            <a:ext cx="9700794" cy="501675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Schön, dass du bei uns mitmachst – und -  </a:t>
            </a:r>
            <a:b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</a:b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danke für deinen proaktiven Beitrag!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249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5"/>
    </mc:Choice>
    <mc:Fallback xmlns="">
      <p:transition spd="slow" advTm="10435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74218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312122" y="1323375"/>
            <a:ext cx="934294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Generalversammlung</a:t>
            </a:r>
            <a:r>
              <a:rPr lang="de-CH" dirty="0" smtClean="0">
                <a:solidFill>
                  <a:prstClr val="black"/>
                </a:solidFill>
              </a:rPr>
              <a:t> </a:t>
            </a:r>
            <a:br>
              <a:rPr lang="de-CH" dirty="0" smtClean="0">
                <a:solidFill>
                  <a:prstClr val="black"/>
                </a:solidFill>
              </a:rPr>
            </a:b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2023+1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312122" y="4069850"/>
            <a:ext cx="9700794" cy="132343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Herzlich willkommen !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08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1"/>
    </mc:Choice>
    <mc:Fallback xmlns="">
      <p:transition spd="slow" advTm="5961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25375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79566" y="4045428"/>
            <a:ext cx="10827143" cy="132343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Das Jahr 2023 in Bildern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61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8"/>
    </mc:Choice>
    <mc:Fallback xmlns="">
      <p:transition spd="slow" advTm="4528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25375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66354" y="1964080"/>
            <a:ext cx="10827143" cy="378565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Delegiertenversammlung </a:t>
            </a:r>
            <a:r>
              <a:rPr lang="de-CH" sz="8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CVbB</a:t>
            </a: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b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</a:b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vom 4. Februar 2023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596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8"/>
    </mc:Choice>
    <mc:Fallback xmlns="">
      <p:transition spd="slow" advTm="4648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324200" y="1098499"/>
            <a:ext cx="41786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>
                <a:solidFill>
                  <a:prstClr val="black"/>
                </a:solidFill>
              </a:rPr>
              <a:t>Das ganze Dorf ist beflaggt ganz festlich,</a:t>
            </a:r>
          </a:p>
          <a:p>
            <a:r>
              <a:rPr lang="de-CH" sz="2800" dirty="0">
                <a:solidFill>
                  <a:prstClr val="black"/>
                </a:solidFill>
              </a:rPr>
              <a:t>was ist nur los in Gelterkinden östlich?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>
                <a:solidFill>
                  <a:prstClr val="black"/>
                </a:solidFill>
              </a:rPr>
              <a:t>so mancher staunt,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>
                <a:solidFill>
                  <a:prstClr val="black"/>
                </a:solidFill>
              </a:rPr>
              <a:t>doch einer raunt, </a:t>
            </a:r>
          </a:p>
          <a:p>
            <a:r>
              <a:rPr lang="de-CH" sz="2800" dirty="0">
                <a:solidFill>
                  <a:prstClr val="black"/>
                </a:solidFill>
              </a:rPr>
              <a:t>eine interkantonale DV ist organisiert,</a:t>
            </a:r>
          </a:p>
          <a:p>
            <a:r>
              <a:rPr lang="de-CH" sz="2800" dirty="0">
                <a:solidFill>
                  <a:prstClr val="black"/>
                </a:solidFill>
              </a:rPr>
              <a:t>Ormalingen sei auf den MCO fixiert!!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22" y="894265"/>
            <a:ext cx="3540185" cy="472024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5" b="11902"/>
          <a:stretch/>
        </p:blipFill>
        <p:spPr>
          <a:xfrm>
            <a:off x="1696915" y="893707"/>
            <a:ext cx="5313628" cy="4720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657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9"/>
    </mc:Choice>
    <mc:Fallback xmlns="">
      <p:transition spd="slow" advTm="16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243059" y="893706"/>
            <a:ext cx="41786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olidFill>
                  <a:prstClr val="black"/>
                </a:solidFill>
              </a:rPr>
              <a:t>Der Christian darf leider keine Sponsoren suchen,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müssen das Geld verdienen mit unsren Kuchen!</a:t>
            </a:r>
          </a:p>
          <a:p>
            <a:r>
              <a:rPr lang="de-CH" sz="2400" dirty="0">
                <a:solidFill>
                  <a:prstClr val="black"/>
                </a:solidFill>
              </a:rPr>
              <a:t>Dafür wir der Gemeinde einen Obolus abringen,</a:t>
            </a:r>
          </a:p>
          <a:p>
            <a:r>
              <a:rPr lang="de-CH" sz="2400" dirty="0">
                <a:solidFill>
                  <a:prstClr val="black"/>
                </a:solidFill>
              </a:rPr>
              <a:t>sie bezahlt den </a:t>
            </a:r>
            <a:r>
              <a:rPr lang="de-CH" sz="2400" dirty="0" smtClean="0">
                <a:solidFill>
                  <a:prstClr val="black"/>
                </a:solidFill>
              </a:rPr>
              <a:t>Kaffee </a:t>
            </a:r>
            <a:r>
              <a:rPr lang="de-CH" sz="2400" dirty="0">
                <a:solidFill>
                  <a:prstClr val="black"/>
                </a:solidFill>
              </a:rPr>
              <a:t>und will Fahnen anbringen.</a:t>
            </a:r>
          </a:p>
          <a:p>
            <a:r>
              <a:rPr lang="de-CH" sz="2400" dirty="0">
                <a:solidFill>
                  <a:prstClr val="black"/>
                </a:solidFill>
              </a:rPr>
              <a:t>Die spendable Gemeindepräsidentin wird ganz prima unterhalten, </a:t>
            </a:r>
          </a:p>
          <a:p>
            <a:r>
              <a:rPr lang="de-CH" sz="2400" dirty="0">
                <a:solidFill>
                  <a:prstClr val="black"/>
                </a:solidFill>
              </a:rPr>
              <a:t>die Kavaliere Ernst und der Max darüber noch Rapport abhalten.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1" y="882530"/>
            <a:ext cx="3869673" cy="292986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1" y="2477658"/>
            <a:ext cx="2218918" cy="331939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372" y="2487357"/>
            <a:ext cx="2777001" cy="33096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536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92"/>
    </mc:Choice>
    <mc:Fallback xmlns="">
      <p:transition spd="slow" advTm="26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97294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34629" y="174074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8056607" y="1004414"/>
            <a:ext cx="349648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200" dirty="0">
                <a:solidFill>
                  <a:prstClr val="black"/>
                </a:solidFill>
              </a:rPr>
              <a:t>Der </a:t>
            </a:r>
            <a:r>
              <a:rPr lang="de-CH" sz="2200" dirty="0" err="1">
                <a:solidFill>
                  <a:prstClr val="black"/>
                </a:solidFill>
              </a:rPr>
              <a:t>Werni</a:t>
            </a:r>
            <a:r>
              <a:rPr lang="de-CH" sz="2200" dirty="0">
                <a:solidFill>
                  <a:prstClr val="black"/>
                </a:solidFill>
              </a:rPr>
              <a:t> lässt es am Dorfeingang schon </a:t>
            </a:r>
            <a:r>
              <a:rPr lang="de-CH" sz="2200" dirty="0" err="1">
                <a:solidFill>
                  <a:prstClr val="black"/>
                </a:solidFill>
              </a:rPr>
              <a:t>fätze</a:t>
            </a:r>
            <a:r>
              <a:rPr lang="de-CH" sz="2200" dirty="0">
                <a:solidFill>
                  <a:prstClr val="black"/>
                </a:solidFill>
              </a:rPr>
              <a:t>,</a:t>
            </a:r>
          </a:p>
          <a:p>
            <a:r>
              <a:rPr lang="de-CH" sz="2200" dirty="0">
                <a:solidFill>
                  <a:prstClr val="black"/>
                </a:solidFill>
              </a:rPr>
              <a:t>ausgeschildert sind Zufahrt und die Abstellplätze.</a:t>
            </a:r>
            <a:br>
              <a:rPr lang="de-CH" sz="2200" dirty="0">
                <a:solidFill>
                  <a:prstClr val="black"/>
                </a:solidFill>
              </a:rPr>
            </a:br>
            <a:r>
              <a:rPr lang="de-CH" sz="2200" dirty="0">
                <a:solidFill>
                  <a:prstClr val="black"/>
                </a:solidFill>
              </a:rPr>
              <a:t>Für die kurze Mittagspause - es scheinbar furchtbar eilt,  </a:t>
            </a:r>
          </a:p>
          <a:p>
            <a:r>
              <a:rPr lang="de-CH" sz="2200" dirty="0">
                <a:solidFill>
                  <a:prstClr val="black"/>
                </a:solidFill>
              </a:rPr>
              <a:t>der Ernst nach einer argen Liste - die </a:t>
            </a:r>
            <a:r>
              <a:rPr lang="de-CH" sz="2200" dirty="0" err="1">
                <a:solidFill>
                  <a:prstClr val="black"/>
                </a:solidFill>
              </a:rPr>
              <a:t>Essensbon</a:t>
            </a:r>
            <a:r>
              <a:rPr lang="de-CH" sz="2200" dirty="0">
                <a:solidFill>
                  <a:prstClr val="black"/>
                </a:solidFill>
              </a:rPr>
              <a:t> verteilt;</a:t>
            </a:r>
          </a:p>
          <a:p>
            <a:r>
              <a:rPr lang="de-CH" sz="2200" dirty="0">
                <a:solidFill>
                  <a:prstClr val="black"/>
                </a:solidFill>
              </a:rPr>
              <a:t>Stets der </a:t>
            </a:r>
            <a:r>
              <a:rPr lang="de-CH" sz="2200" dirty="0" err="1">
                <a:solidFill>
                  <a:prstClr val="black"/>
                </a:solidFill>
              </a:rPr>
              <a:t>Walti</a:t>
            </a:r>
            <a:r>
              <a:rPr lang="de-CH" sz="2200" dirty="0">
                <a:solidFill>
                  <a:prstClr val="black"/>
                </a:solidFill>
              </a:rPr>
              <a:t> überzeugt mit seiner </a:t>
            </a:r>
            <a:r>
              <a:rPr lang="de-CH" sz="2200" dirty="0" err="1">
                <a:solidFill>
                  <a:prstClr val="black"/>
                </a:solidFill>
              </a:rPr>
              <a:t>Kaffe</a:t>
            </a:r>
            <a:r>
              <a:rPr lang="de-CH" sz="2200" dirty="0">
                <a:solidFill>
                  <a:prstClr val="black"/>
                </a:solidFill>
              </a:rPr>
              <a:t>- und </a:t>
            </a:r>
            <a:r>
              <a:rPr lang="de-CH" sz="2200" dirty="0" err="1">
                <a:solidFill>
                  <a:prstClr val="black"/>
                </a:solidFill>
              </a:rPr>
              <a:t>Gipfelibar</a:t>
            </a:r>
            <a:r>
              <a:rPr lang="de-CH" sz="2200" dirty="0">
                <a:solidFill>
                  <a:prstClr val="black"/>
                </a:solidFill>
              </a:rPr>
              <a:t>,</a:t>
            </a:r>
          </a:p>
          <a:p>
            <a:r>
              <a:rPr lang="de-CH" sz="2200" dirty="0">
                <a:solidFill>
                  <a:prstClr val="black"/>
                </a:solidFill>
              </a:rPr>
              <a:t>auch später die Kuchen schmecken allen wunderbar!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4" r="45448"/>
          <a:stretch/>
        </p:blipFill>
        <p:spPr>
          <a:xfrm>
            <a:off x="536853" y="1004414"/>
            <a:ext cx="2417362" cy="466080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5" y="1011878"/>
            <a:ext cx="2778368" cy="465334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9" t="62707" r="62692" b="22080"/>
          <a:stretch/>
        </p:blipFill>
        <p:spPr>
          <a:xfrm rot="5400000">
            <a:off x="2688321" y="2304966"/>
            <a:ext cx="2907970" cy="3081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105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23"/>
    </mc:Choice>
    <mc:Fallback xmlns="">
      <p:transition spd="slow" advTm="24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97294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34629" y="174074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48409" y="875584"/>
            <a:ext cx="746466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200" dirty="0">
                <a:solidFill>
                  <a:prstClr val="black"/>
                </a:solidFill>
              </a:rPr>
              <a:t>Die Delegierten haben am dekorierten Tische Platz genommen,</a:t>
            </a:r>
          </a:p>
          <a:p>
            <a:r>
              <a:rPr lang="de-CH" sz="2200" dirty="0">
                <a:solidFill>
                  <a:prstClr val="black"/>
                </a:solidFill>
              </a:rPr>
              <a:t>nicht nur mit „Freude am Leben“ wurde Sympathie gewonnen.</a:t>
            </a:r>
          </a:p>
          <a:p>
            <a:r>
              <a:rPr lang="de-CH" sz="2200" dirty="0">
                <a:solidFill>
                  <a:prstClr val="black"/>
                </a:solidFill>
              </a:rPr>
              <a:t>Wir haben einmal mehr bewiesen,</a:t>
            </a:r>
          </a:p>
          <a:p>
            <a:r>
              <a:rPr lang="de-CH" sz="2200" dirty="0">
                <a:solidFill>
                  <a:prstClr val="black"/>
                </a:solidFill>
              </a:rPr>
              <a:t>dem Chorverband - es ist erwiesen, </a:t>
            </a:r>
          </a:p>
          <a:p>
            <a:r>
              <a:rPr lang="de-CH" sz="2200" dirty="0">
                <a:solidFill>
                  <a:prstClr val="black"/>
                </a:solidFill>
              </a:rPr>
              <a:t>aufgefallen für gediegenes Singen,</a:t>
            </a:r>
          </a:p>
          <a:p>
            <a:r>
              <a:rPr lang="de-CH" sz="2200" dirty="0">
                <a:solidFill>
                  <a:prstClr val="black"/>
                </a:solidFill>
              </a:rPr>
              <a:t>sei der Männerchor von Ormalingen</a:t>
            </a:r>
            <a:r>
              <a:rPr lang="de-CH" sz="24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5" y="3129395"/>
            <a:ext cx="8168052" cy="26746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95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12"/>
    </mc:Choice>
    <mc:Fallback xmlns="">
      <p:transition spd="slow" advTm="18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785859" y="1071524"/>
            <a:ext cx="41786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olidFill>
                  <a:prstClr val="black"/>
                </a:solidFill>
              </a:rPr>
              <a:t>Derweil wir Maija </a:t>
            </a:r>
            <a:r>
              <a:rPr lang="de-CH" sz="2400" dirty="0" err="1">
                <a:solidFill>
                  <a:prstClr val="black"/>
                </a:solidFill>
              </a:rPr>
              <a:t>für’s</a:t>
            </a:r>
            <a:r>
              <a:rPr lang="de-CH" sz="2400" dirty="0">
                <a:solidFill>
                  <a:prstClr val="black"/>
                </a:solidFill>
              </a:rPr>
              <a:t> tolle Dirigieren danken,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die </a:t>
            </a:r>
            <a:r>
              <a:rPr lang="de-CH" sz="2400" dirty="0" err="1">
                <a:solidFill>
                  <a:prstClr val="black"/>
                </a:solidFill>
              </a:rPr>
              <a:t>Liederkommissäre</a:t>
            </a:r>
            <a:r>
              <a:rPr lang="de-CH" sz="2400" dirty="0">
                <a:solidFill>
                  <a:prstClr val="black"/>
                </a:solidFill>
              </a:rPr>
              <a:t> sich schon wieder zanken.</a:t>
            </a:r>
          </a:p>
          <a:p>
            <a:r>
              <a:rPr lang="de-CH" sz="2400" dirty="0">
                <a:solidFill>
                  <a:prstClr val="black"/>
                </a:solidFill>
              </a:rPr>
              <a:t>Am Konzert  – welche Lieder werden nun gesungen?</a:t>
            </a:r>
          </a:p>
          <a:p>
            <a:r>
              <a:rPr lang="de-CH" sz="2400" dirty="0">
                <a:solidFill>
                  <a:prstClr val="black"/>
                </a:solidFill>
              </a:rPr>
              <a:t>Mit </a:t>
            </a:r>
            <a:r>
              <a:rPr lang="de-CH" sz="2400" dirty="0" err="1">
                <a:solidFill>
                  <a:prstClr val="black"/>
                </a:solidFill>
              </a:rPr>
              <a:t>Stöff’s</a:t>
            </a:r>
            <a:r>
              <a:rPr lang="de-CH" sz="2400" dirty="0">
                <a:solidFill>
                  <a:prstClr val="black"/>
                </a:solidFill>
              </a:rPr>
              <a:t> Vorschlag sei’s doch immer gut gelungen!</a:t>
            </a:r>
          </a:p>
          <a:p>
            <a:r>
              <a:rPr lang="de-CH" sz="2400" dirty="0">
                <a:solidFill>
                  <a:prstClr val="black"/>
                </a:solidFill>
              </a:rPr>
              <a:t>Es sei doch schade, sich mit Neuem abzumühen,</a:t>
            </a:r>
          </a:p>
          <a:p>
            <a:r>
              <a:rPr lang="de-CH" sz="2400" dirty="0">
                <a:solidFill>
                  <a:prstClr val="black"/>
                </a:solidFill>
              </a:rPr>
              <a:t>nur mit jungen Sängern kann der MCO erblühen!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65"/>
          <a:stretch/>
        </p:blipFill>
        <p:spPr>
          <a:xfrm rot="5400000">
            <a:off x="984627" y="1852767"/>
            <a:ext cx="4879952" cy="28926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021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68"/>
    </mc:Choice>
    <mc:Fallback xmlns="">
      <p:transition spd="slow" advTm="19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" y="645265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603023" y="987473"/>
            <a:ext cx="4818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5" t="16539" r="7917" b="42436"/>
          <a:stretch/>
        </p:blipFill>
        <p:spPr>
          <a:xfrm>
            <a:off x="728450" y="973398"/>
            <a:ext cx="2564411" cy="418679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490821" y="1134509"/>
            <a:ext cx="80537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/>
              <a:t>Tue Gutes, so der Paul und sprich davon,</a:t>
            </a:r>
          </a:p>
          <a:p>
            <a:r>
              <a:rPr lang="de-CH" sz="3600" dirty="0"/>
              <a:t>aber benutze dafür nicht das Mikrofon!</a:t>
            </a:r>
          </a:p>
          <a:p>
            <a:r>
              <a:rPr lang="de-CH" sz="3600" dirty="0"/>
              <a:t>Nur in den Medien soll man lesen,</a:t>
            </a:r>
          </a:p>
          <a:p>
            <a:r>
              <a:rPr lang="de-CH" sz="3600" dirty="0"/>
              <a:t>wie gar bescheiden unser Wesen!</a:t>
            </a:r>
          </a:p>
          <a:p>
            <a:r>
              <a:rPr lang="de-CH" sz="3600" dirty="0"/>
              <a:t>In der Zeitung leset all die netten Berichte,</a:t>
            </a:r>
            <a:br>
              <a:rPr lang="de-CH" sz="3600" dirty="0"/>
            </a:br>
            <a:r>
              <a:rPr lang="de-CH" sz="3600" dirty="0"/>
              <a:t>intern wir schreiten nun gnadenlos zu Gerichte: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93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0"/>
    </mc:Choice>
    <mc:Fallback xmlns="">
      <p:transition spd="slow" advTm="9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243059" y="893706"/>
            <a:ext cx="41786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err="1" smtClean="0">
                <a:solidFill>
                  <a:prstClr val="black"/>
                </a:solidFill>
              </a:rPr>
              <a:t>Dr</a:t>
            </a:r>
            <a:r>
              <a:rPr lang="de-CH" sz="2400" dirty="0" smtClean="0">
                <a:solidFill>
                  <a:prstClr val="black"/>
                </a:solidFill>
              </a:rPr>
              <a:t> </a:t>
            </a:r>
            <a:r>
              <a:rPr lang="de-CH" sz="2400" dirty="0" err="1" smtClean="0">
                <a:solidFill>
                  <a:prstClr val="black"/>
                </a:solidFill>
              </a:rPr>
              <a:t>Chuchi</a:t>
            </a:r>
            <a:r>
              <a:rPr lang="de-CH" sz="2400" dirty="0" smtClean="0">
                <a:solidFill>
                  <a:prstClr val="black"/>
                </a:solidFill>
              </a:rPr>
              <a:t>-Peter </a:t>
            </a:r>
            <a:r>
              <a:rPr lang="de-CH" sz="2400" dirty="0">
                <a:solidFill>
                  <a:prstClr val="black"/>
                </a:solidFill>
              </a:rPr>
              <a:t>will auch mitbestimmen,</a:t>
            </a:r>
          </a:p>
          <a:p>
            <a:r>
              <a:rPr lang="de-CH" sz="2400" dirty="0" smtClean="0">
                <a:solidFill>
                  <a:prstClr val="black"/>
                </a:solidFill>
              </a:rPr>
              <a:t>nicht </a:t>
            </a:r>
            <a:r>
              <a:rPr lang="de-CH" sz="2400" dirty="0">
                <a:solidFill>
                  <a:prstClr val="black"/>
                </a:solidFill>
              </a:rPr>
              <a:t>nur immer belegte Brote trimmen.</a:t>
            </a:r>
          </a:p>
          <a:p>
            <a:r>
              <a:rPr lang="de-CH" sz="2400" dirty="0">
                <a:solidFill>
                  <a:prstClr val="black"/>
                </a:solidFill>
              </a:rPr>
              <a:t>Ein Glück ist sein Verlangen für den Chor,</a:t>
            </a:r>
          </a:p>
          <a:p>
            <a:r>
              <a:rPr lang="de-CH" sz="2400" dirty="0">
                <a:solidFill>
                  <a:prstClr val="black"/>
                </a:solidFill>
              </a:rPr>
              <a:t>anstatt Sandwiches - alle sind ganz Ohr,</a:t>
            </a:r>
          </a:p>
          <a:p>
            <a:r>
              <a:rPr lang="de-CH" sz="2400" dirty="0">
                <a:solidFill>
                  <a:prstClr val="black"/>
                </a:solidFill>
              </a:rPr>
              <a:t>soll es möglich sein aus der Küche sich zu verpflegen,</a:t>
            </a:r>
          </a:p>
          <a:p>
            <a:r>
              <a:rPr lang="de-CH" sz="2400" dirty="0">
                <a:solidFill>
                  <a:prstClr val="black"/>
                </a:solidFill>
              </a:rPr>
              <a:t>der </a:t>
            </a:r>
            <a:r>
              <a:rPr lang="de-CH" sz="2400" dirty="0" err="1">
                <a:solidFill>
                  <a:prstClr val="black"/>
                </a:solidFill>
              </a:rPr>
              <a:t>Presi</a:t>
            </a:r>
            <a:r>
              <a:rPr lang="de-CH" sz="2400" dirty="0">
                <a:solidFill>
                  <a:prstClr val="black"/>
                </a:solidFill>
              </a:rPr>
              <a:t> quittiert ganz erfreut: Was für ein Segen!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2" t="27873" r="40736"/>
          <a:stretch/>
        </p:blipFill>
        <p:spPr>
          <a:xfrm>
            <a:off x="524508" y="861991"/>
            <a:ext cx="3080337" cy="4874221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24" y="861991"/>
            <a:ext cx="3258456" cy="48742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1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68"/>
    </mc:Choice>
    <mc:Fallback xmlns="">
      <p:transition spd="slow" advTm="22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243059" y="893706"/>
            <a:ext cx="41786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olidFill>
                  <a:prstClr val="black"/>
                </a:solidFill>
              </a:rPr>
              <a:t>Basteln tut Ernst und Willi an der super Dekoration,</a:t>
            </a:r>
          </a:p>
          <a:p>
            <a:r>
              <a:rPr lang="de-CH" sz="2400" dirty="0">
                <a:solidFill>
                  <a:prstClr val="black"/>
                </a:solidFill>
              </a:rPr>
              <a:t>das macht uns riesig Spass und findet Akklamation!</a:t>
            </a:r>
          </a:p>
          <a:p>
            <a:r>
              <a:rPr lang="de-CH" sz="2400" dirty="0">
                <a:solidFill>
                  <a:prstClr val="black"/>
                </a:solidFill>
              </a:rPr>
              <a:t>Goldene Serviettentaschen - wir mussten 90 Stücke kleben,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Der Max, sah sowas noch nie in seinem ganzen Leben!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Mit Silvias süssem Kuchen wurden wir dafür belohnt,</a:t>
            </a:r>
          </a:p>
          <a:p>
            <a:r>
              <a:rPr lang="de-CH" sz="2400" dirty="0">
                <a:solidFill>
                  <a:prstClr val="black"/>
                </a:solidFill>
              </a:rPr>
              <a:t>danach zum MCO-Fitness, es hat sich kaum gelohnt.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55"/>
          <a:stretch/>
        </p:blipFill>
        <p:spPr>
          <a:xfrm>
            <a:off x="538514" y="830687"/>
            <a:ext cx="4103719" cy="381647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6" t="25925" r="41111" b="55947"/>
          <a:stretch/>
        </p:blipFill>
        <p:spPr>
          <a:xfrm>
            <a:off x="4765977" y="2975444"/>
            <a:ext cx="2358569" cy="277654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5" b="1844"/>
          <a:stretch/>
        </p:blipFill>
        <p:spPr>
          <a:xfrm>
            <a:off x="712110" y="3542325"/>
            <a:ext cx="2261819" cy="2209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11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00"/>
    </mc:Choice>
    <mc:Fallback xmlns="">
      <p:transition spd="slow" advTm="27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88" y="710553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feld 12"/>
          <p:cNvSpPr txBox="1"/>
          <p:nvPr/>
        </p:nvSpPr>
        <p:spPr>
          <a:xfrm>
            <a:off x="8128763" y="824599"/>
            <a:ext cx="333228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200" dirty="0">
                <a:solidFill>
                  <a:prstClr val="black"/>
                </a:solidFill>
              </a:rPr>
              <a:t>Mit einer tollen Dekoration ist schon halb gesungen,</a:t>
            </a:r>
            <a:br>
              <a:rPr lang="de-CH" sz="2200" dirty="0">
                <a:solidFill>
                  <a:prstClr val="black"/>
                </a:solidFill>
              </a:rPr>
            </a:br>
            <a:r>
              <a:rPr lang="de-CH" sz="2200" dirty="0">
                <a:solidFill>
                  <a:prstClr val="black"/>
                </a:solidFill>
              </a:rPr>
              <a:t>an der DV sei es dem Männerchor daher gelungen,</a:t>
            </a:r>
          </a:p>
          <a:p>
            <a:r>
              <a:rPr lang="de-CH" sz="2200" dirty="0">
                <a:solidFill>
                  <a:prstClr val="black"/>
                </a:solidFill>
              </a:rPr>
              <a:t>mitten im verdienten Mittagessen aufzuspringen,</a:t>
            </a:r>
          </a:p>
          <a:p>
            <a:r>
              <a:rPr lang="de-CH" sz="2200" dirty="0">
                <a:solidFill>
                  <a:prstClr val="black"/>
                </a:solidFill>
              </a:rPr>
              <a:t>und ein Lied der noch hungrig Kehle abzuringen.</a:t>
            </a:r>
          </a:p>
          <a:p>
            <a:r>
              <a:rPr lang="de-CH" sz="2200" dirty="0">
                <a:solidFill>
                  <a:prstClr val="black"/>
                </a:solidFill>
              </a:rPr>
              <a:t>Es gelang uns die Toten im </a:t>
            </a:r>
            <a:r>
              <a:rPr lang="de-CH" sz="2200" dirty="0" err="1">
                <a:solidFill>
                  <a:prstClr val="black"/>
                </a:solidFill>
              </a:rPr>
              <a:t>morgentlichen</a:t>
            </a:r>
            <a:r>
              <a:rPr lang="de-CH" sz="2200" dirty="0">
                <a:solidFill>
                  <a:prstClr val="black"/>
                </a:solidFill>
              </a:rPr>
              <a:t> Schlaf zu stören,</a:t>
            </a:r>
          </a:p>
          <a:p>
            <a:r>
              <a:rPr lang="de-CH" sz="2200" dirty="0">
                <a:solidFill>
                  <a:prstClr val="black"/>
                </a:solidFill>
              </a:rPr>
              <a:t>unerwartet - viel zu früh mussten sie „</a:t>
            </a:r>
            <a:r>
              <a:rPr lang="de-CH" sz="2200" dirty="0" err="1">
                <a:solidFill>
                  <a:prstClr val="black"/>
                </a:solidFill>
              </a:rPr>
              <a:t>Tibié</a:t>
            </a:r>
            <a:r>
              <a:rPr lang="de-CH" sz="2200" dirty="0">
                <a:solidFill>
                  <a:prstClr val="black"/>
                </a:solidFill>
              </a:rPr>
              <a:t> </a:t>
            </a:r>
            <a:r>
              <a:rPr lang="de-CH" sz="2200" dirty="0" err="1">
                <a:solidFill>
                  <a:prstClr val="black"/>
                </a:solidFill>
              </a:rPr>
              <a:t>bajom</a:t>
            </a:r>
            <a:r>
              <a:rPr lang="de-CH" sz="2200" dirty="0">
                <a:solidFill>
                  <a:prstClr val="black"/>
                </a:solidFill>
              </a:rPr>
              <a:t>“ anhören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05" b="12564"/>
          <a:stretch/>
        </p:blipFill>
        <p:spPr>
          <a:xfrm>
            <a:off x="506588" y="913948"/>
            <a:ext cx="7432865" cy="48790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317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87"/>
    </mc:Choice>
    <mc:Fallback xmlns="">
      <p:transition spd="slow" advTm="24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" y="645265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603023" y="893706"/>
            <a:ext cx="48186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olidFill>
                  <a:prstClr val="black"/>
                </a:solidFill>
              </a:rPr>
              <a:t>Der Service von Matthias  gut geplant, war saumässig schnell,</a:t>
            </a:r>
          </a:p>
          <a:p>
            <a:r>
              <a:rPr lang="de-CH" sz="2400" dirty="0">
                <a:solidFill>
                  <a:prstClr val="black"/>
                </a:solidFill>
              </a:rPr>
              <a:t>zum Nachschlag die Teller schon beinahe  wieder im Gestell!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Der Urs am Klavier sich mit seinem Spiel bemüht,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dass die Gäste sich verabschieden nicht verfrüht. </a:t>
            </a:r>
          </a:p>
          <a:p>
            <a:r>
              <a:rPr lang="de-CH" sz="2400" dirty="0">
                <a:solidFill>
                  <a:prstClr val="black"/>
                </a:solidFill>
              </a:rPr>
              <a:t>Unsere Kasse stimmt, doch das bleibt geheim,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räumt den Platz und geht nun </a:t>
            </a:r>
            <a:r>
              <a:rPr lang="de-CH" sz="2400" dirty="0" smtClean="0">
                <a:solidFill>
                  <a:prstClr val="black"/>
                </a:solidFill>
              </a:rPr>
              <a:t>endlich </a:t>
            </a:r>
            <a:r>
              <a:rPr lang="de-CH" sz="2400" dirty="0">
                <a:solidFill>
                  <a:prstClr val="black"/>
                </a:solidFill>
              </a:rPr>
              <a:t>heim!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 t="40769" r="64929" b="38334"/>
          <a:stretch/>
        </p:blipFill>
        <p:spPr>
          <a:xfrm>
            <a:off x="642919" y="1531499"/>
            <a:ext cx="2284319" cy="423117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10505" r="9964" b="21606"/>
          <a:stretch/>
        </p:blipFill>
        <p:spPr>
          <a:xfrm rot="5400000">
            <a:off x="2388152" y="1705955"/>
            <a:ext cx="4400407" cy="25824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404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24"/>
    </mc:Choice>
    <mc:Fallback xmlns="">
      <p:transition spd="slow" advTm="23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87" y="1260639"/>
            <a:ext cx="3146057" cy="419474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9" y="700466"/>
            <a:ext cx="2560751" cy="341433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48" y="700466"/>
            <a:ext cx="4322839" cy="3242129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899" y="3059723"/>
            <a:ext cx="2108406" cy="281120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206" y="2984569"/>
            <a:ext cx="3848481" cy="288636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16" y="3244251"/>
            <a:ext cx="1940752" cy="25876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95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40"/>
    </mc:Choice>
    <mc:Fallback xmlns="">
      <p:transition spd="slow" advTm="18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34629" y="174074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7" y="811071"/>
            <a:ext cx="4819062" cy="361429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69" y="2554207"/>
            <a:ext cx="4319857" cy="323989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615" y="811071"/>
            <a:ext cx="4077810" cy="30583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107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2"/>
    </mc:Choice>
    <mc:Fallback xmlns="">
      <p:transition spd="slow" advTm="1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34629" y="174074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50035" y="1604110"/>
            <a:ext cx="109351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>
                <a:solidFill>
                  <a:prstClr val="black"/>
                </a:solidFill>
              </a:rPr>
              <a:t>Die schönste DV im Kanton ist schon wieder ausgeträumt,</a:t>
            </a:r>
          </a:p>
          <a:p>
            <a:r>
              <a:rPr lang="de-CH" sz="3600" dirty="0">
                <a:solidFill>
                  <a:prstClr val="black"/>
                </a:solidFill>
              </a:rPr>
              <a:t>Küche und Halle wurden - wie immer - zügig aufgeräumt!</a:t>
            </a:r>
          </a:p>
          <a:p>
            <a:r>
              <a:rPr lang="de-CH" sz="3600" dirty="0">
                <a:solidFill>
                  <a:prstClr val="black"/>
                </a:solidFill>
              </a:rPr>
              <a:t>Gedankt sei allen die geholfen haben </a:t>
            </a:r>
          </a:p>
          <a:p>
            <a:r>
              <a:rPr lang="de-CH" sz="3600" dirty="0" smtClean="0">
                <a:solidFill>
                  <a:prstClr val="black"/>
                </a:solidFill>
              </a:rPr>
              <a:t>dafür </a:t>
            </a:r>
            <a:r>
              <a:rPr lang="de-CH" sz="3600" dirty="0">
                <a:solidFill>
                  <a:prstClr val="black"/>
                </a:solidFill>
              </a:rPr>
              <a:t>sich </a:t>
            </a:r>
            <a:r>
              <a:rPr lang="de-CH" sz="3600" dirty="0" smtClean="0">
                <a:solidFill>
                  <a:prstClr val="black"/>
                </a:solidFill>
              </a:rPr>
              <a:t>später </a:t>
            </a:r>
            <a:r>
              <a:rPr lang="de-CH" sz="3600" dirty="0">
                <a:solidFill>
                  <a:prstClr val="black"/>
                </a:solidFill>
              </a:rPr>
              <a:t>an der Pizza laben. </a:t>
            </a:r>
          </a:p>
          <a:p>
            <a:r>
              <a:rPr lang="de-CH" sz="3600" dirty="0">
                <a:solidFill>
                  <a:prstClr val="black"/>
                </a:solidFill>
              </a:rPr>
              <a:t>Organisatorisch habe der MCO sich hervorgetan,</a:t>
            </a:r>
          </a:p>
          <a:p>
            <a:r>
              <a:rPr lang="de-CH" sz="3600" dirty="0">
                <a:solidFill>
                  <a:prstClr val="black"/>
                </a:solidFill>
              </a:rPr>
              <a:t>gackert es </a:t>
            </a:r>
            <a:r>
              <a:rPr lang="de-CH" sz="3600" b="1" dirty="0">
                <a:solidFill>
                  <a:prstClr val="black"/>
                </a:solidFill>
              </a:rPr>
              <a:t>der</a:t>
            </a:r>
            <a:r>
              <a:rPr lang="de-CH" sz="3600" dirty="0">
                <a:solidFill>
                  <a:prstClr val="black"/>
                </a:solidFill>
              </a:rPr>
              <a:t> Henne und kräht es auch </a:t>
            </a:r>
            <a:r>
              <a:rPr lang="de-CH" sz="3600" b="1" dirty="0">
                <a:solidFill>
                  <a:prstClr val="black"/>
                </a:solidFill>
              </a:rPr>
              <a:t>die</a:t>
            </a:r>
            <a:r>
              <a:rPr lang="de-CH" sz="3600" dirty="0">
                <a:solidFill>
                  <a:prstClr val="black"/>
                </a:solidFill>
              </a:rPr>
              <a:t> Hahn!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11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72"/>
    </mc:Choice>
    <mc:Fallback xmlns="">
      <p:transition spd="slow" advTm="13672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" y="645265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603023" y="987473"/>
            <a:ext cx="4818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2400" dirty="0">
              <a:solidFill>
                <a:prstClr val="black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5" t="16539" r="7917" b="42436"/>
          <a:stretch/>
        </p:blipFill>
        <p:spPr>
          <a:xfrm>
            <a:off x="728450" y="973398"/>
            <a:ext cx="2564411" cy="418679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490821" y="1134509"/>
            <a:ext cx="80537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>
                <a:solidFill>
                  <a:prstClr val="black"/>
                </a:solidFill>
              </a:rPr>
              <a:t>Tue Gutes, so der Paul und sprich davon,</a:t>
            </a:r>
          </a:p>
          <a:p>
            <a:r>
              <a:rPr lang="de-CH" sz="3600" dirty="0">
                <a:solidFill>
                  <a:prstClr val="black"/>
                </a:solidFill>
              </a:rPr>
              <a:t>aber benutze dafür nicht das Mikrofon!</a:t>
            </a:r>
          </a:p>
          <a:p>
            <a:r>
              <a:rPr lang="de-CH" sz="3600" dirty="0">
                <a:solidFill>
                  <a:prstClr val="black"/>
                </a:solidFill>
              </a:rPr>
              <a:t>Nur in den Medien soll man lesen,</a:t>
            </a:r>
          </a:p>
          <a:p>
            <a:r>
              <a:rPr lang="de-CH" sz="3600" dirty="0">
                <a:solidFill>
                  <a:prstClr val="black"/>
                </a:solidFill>
              </a:rPr>
              <a:t>wie gar bescheiden unser Wesen!</a:t>
            </a:r>
          </a:p>
          <a:p>
            <a:r>
              <a:rPr lang="de-CH" sz="3600" dirty="0">
                <a:solidFill>
                  <a:prstClr val="black"/>
                </a:solidFill>
              </a:rPr>
              <a:t>In der Zeitung leset all die netten Berichte,</a:t>
            </a:r>
            <a:br>
              <a:rPr lang="de-CH" sz="3600" dirty="0">
                <a:solidFill>
                  <a:prstClr val="black"/>
                </a:solidFill>
              </a:rPr>
            </a:br>
            <a:r>
              <a:rPr lang="de-CH" sz="3600" dirty="0">
                <a:solidFill>
                  <a:prstClr val="black"/>
                </a:solidFill>
              </a:rPr>
              <a:t>intern wir schreiten nun gnadenlos zu Gerichte: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297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0"/>
    </mc:Choice>
    <mc:Fallback xmlns="">
      <p:transition spd="slow" advTm="9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41446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24763" y="2206805"/>
            <a:ext cx="10827143" cy="255454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Probe </a:t>
            </a:r>
            <a:r>
              <a:rPr lang="de-CH" sz="8000" b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vom </a:t>
            </a:r>
          </a:p>
          <a:p>
            <a:pPr algn="ctr"/>
            <a:r>
              <a:rPr lang="de-CH" sz="8000" b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23</a:t>
            </a: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. und 30. März 2023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057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4"/>
    </mc:Choice>
    <mc:Fallback xmlns="">
      <p:transition spd="slow" advTm="6424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Probe vom 23. März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73" y="1028816"/>
            <a:ext cx="11034881" cy="4511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81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2"/>
    </mc:Choice>
    <mc:Fallback xmlns="">
      <p:transition spd="slow" advTm="4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41446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24763" y="2206805"/>
            <a:ext cx="10827143" cy="255454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Probe vom </a:t>
            </a:r>
            <a:br>
              <a:rPr lang="de-CH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de-CH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23. und 30. März 2023</a:t>
            </a:r>
            <a:endParaRPr lang="de-CH" sz="8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427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4"/>
    </mc:Choice>
    <mc:Fallback xmlns="">
      <p:transition spd="slow" advTm="6424"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Probe vom 30. März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39" y="745476"/>
            <a:ext cx="6064539" cy="454840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4941" y="1994801"/>
            <a:ext cx="4418854" cy="331414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54" y="3341419"/>
            <a:ext cx="3359840" cy="251987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39203" y="1077187"/>
            <a:ext cx="3056503" cy="239308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39" y="3284346"/>
            <a:ext cx="3476367" cy="2607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756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80"/>
    </mc:Choice>
    <mc:Fallback xmlns="">
      <p:transition spd="slow" advTm="22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Probe vom 30. März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43" y="898784"/>
            <a:ext cx="4509426" cy="338207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0352" y="1792417"/>
            <a:ext cx="4370555" cy="327791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495" y="898784"/>
            <a:ext cx="2612450" cy="47178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637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8"/>
    </mc:Choice>
    <mc:Fallback xmlns="">
      <p:transition spd="slow" advTm="11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41446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57714" y="1989780"/>
            <a:ext cx="10827143" cy="255454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Muttertagsgottesdienst</a:t>
            </a: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vom 14. Mai 2023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712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0"/>
    </mc:Choice>
    <mc:Fallback xmlns="">
      <p:transition spd="slow" advTm="3120"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Muttertag-Gottesdienst vom 14. Mai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4111" y="1305193"/>
            <a:ext cx="4121908" cy="3091431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40" y="789954"/>
            <a:ext cx="5447899" cy="4085924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02916" y="1122027"/>
            <a:ext cx="2770204" cy="2077653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420" y="3098131"/>
            <a:ext cx="3108960" cy="233172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3" y="2452567"/>
            <a:ext cx="4487872" cy="3365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7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4"/>
    </mc:Choice>
    <mc:Fallback xmlns="">
      <p:transition spd="slow" advTm="16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Muttertag-Gottesdienst vom 14. Mai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98" y="821357"/>
            <a:ext cx="1997921" cy="266389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0468" y="1440796"/>
            <a:ext cx="4955511" cy="371663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056" y="2992765"/>
            <a:ext cx="3176700" cy="2382525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0249" y="1319222"/>
            <a:ext cx="3982914" cy="2987185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16" y="2951785"/>
            <a:ext cx="3760791" cy="28205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427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56"/>
    </mc:Choice>
    <mc:Fallback xmlns="">
      <p:transition spd="slow" advTm="19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41446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64282" y="1927851"/>
            <a:ext cx="10827143" cy="255454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Geburtstagssammelfest vom 17. August 2023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900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2"/>
    </mc:Choice>
    <mc:Fallback xmlns="">
      <p:transition spd="slow" advTm="3432"/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78" y="767003"/>
            <a:ext cx="2737251" cy="364966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778" y="767003"/>
            <a:ext cx="4267200" cy="32004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17" y="2726723"/>
            <a:ext cx="4111952" cy="308396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309" y="767003"/>
            <a:ext cx="4098507" cy="307388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253" y="2943919"/>
            <a:ext cx="3822357" cy="286676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357" y="3123093"/>
            <a:ext cx="3583459" cy="26875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370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0"/>
    </mc:Choice>
    <mc:Fallback xmlns="">
      <p:transition spd="slow" advTm="19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2503" y="1512129"/>
            <a:ext cx="4838410" cy="362880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895" y="1512129"/>
            <a:ext cx="4838410" cy="362880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 rot="16200000">
            <a:off x="3504770" y="3765227"/>
            <a:ext cx="3376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Endre </a:t>
            </a:r>
            <a:r>
              <a:rPr lang="de-CH" sz="3200" dirty="0" err="1" smtClean="0">
                <a:solidFill>
                  <a:prstClr val="black"/>
                </a:solidFill>
              </a:rPr>
              <a:t>Fülöp</a:t>
            </a:r>
            <a:endParaRPr lang="de-CH" sz="3200" dirty="0">
              <a:solidFill>
                <a:prstClr val="black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 rot="16200000">
            <a:off x="9511774" y="3765226"/>
            <a:ext cx="3376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Paul Eglin</a:t>
            </a:r>
            <a:endParaRPr lang="de-CH" sz="32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31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8"/>
    </mc:Choice>
    <mc:Fallback xmlns="">
      <p:transition spd="slow" advTm="13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0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82" y="868579"/>
            <a:ext cx="3881985" cy="483153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0842" y="1472520"/>
            <a:ext cx="4831536" cy="3623652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 rot="16200000">
            <a:off x="9086813" y="3719603"/>
            <a:ext cx="3376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Werner Erny</a:t>
            </a:r>
            <a:endParaRPr lang="de-CH" sz="3200" dirty="0">
              <a:solidFill>
                <a:prstClr val="black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 rot="16200000">
            <a:off x="4377438" y="4392064"/>
            <a:ext cx="2031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Ruedi Eglin</a:t>
            </a:r>
            <a:endParaRPr lang="de-CH" sz="32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66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84"/>
    </mc:Choice>
    <mc:Fallback xmlns="">
      <p:transition spd="slow" advTm="14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2842" y="1439529"/>
            <a:ext cx="4896440" cy="367232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0875" y="1441692"/>
            <a:ext cx="4913749" cy="3685312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 rot="16200000">
            <a:off x="4286561" y="4352780"/>
            <a:ext cx="22124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Fritz Schaub</a:t>
            </a:r>
            <a:endParaRPr lang="de-CH" sz="3200" dirty="0">
              <a:solidFill>
                <a:prstClr val="black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 rot="16200000">
            <a:off x="9919787" y="4281977"/>
            <a:ext cx="21980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err="1" smtClean="0">
                <a:solidFill>
                  <a:prstClr val="black"/>
                </a:solidFill>
              </a:rPr>
              <a:t>Dölfi</a:t>
            </a:r>
            <a:r>
              <a:rPr lang="de-CH" sz="3200" dirty="0" smtClean="0">
                <a:solidFill>
                  <a:prstClr val="black"/>
                </a:solidFill>
              </a:rPr>
              <a:t> Pichler</a:t>
            </a:r>
            <a:endParaRPr lang="de-CH" sz="32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200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8"/>
    </mc:Choice>
    <mc:Fallback xmlns="">
      <p:transition spd="slow" advTm="11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Probe vom 23. März 2023 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73" y="1028816"/>
            <a:ext cx="11034881" cy="4511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837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2"/>
    </mc:Choice>
    <mc:Fallback xmlns="">
      <p:transition spd="slow" advTm="4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605" y="1469942"/>
            <a:ext cx="4838411" cy="362880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833" y="865140"/>
            <a:ext cx="2989850" cy="4838412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 rot="16200000">
            <a:off x="4171237" y="4331798"/>
            <a:ext cx="2158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René Rullan</a:t>
            </a:r>
            <a:endParaRPr lang="de-CH" sz="3200" dirty="0">
              <a:solidFill>
                <a:prstClr val="black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 rot="16200000">
            <a:off x="9831657" y="4408479"/>
            <a:ext cx="19457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Max Buser</a:t>
            </a:r>
            <a:endParaRPr lang="de-CH" sz="32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88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6"/>
    </mc:Choice>
    <mc:Fallback xmlns="">
      <p:transition spd="slow" advTm="14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0171" y="1488312"/>
            <a:ext cx="4855522" cy="364164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128" y="1444936"/>
            <a:ext cx="4905094" cy="3678821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 rot="16200000">
            <a:off x="3446487" y="3594768"/>
            <a:ext cx="3741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Roland Schöneberger</a:t>
            </a:r>
            <a:endParaRPr lang="de-CH" sz="3200" dirty="0">
              <a:solidFill>
                <a:prstClr val="black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 rot="16200000">
            <a:off x="9351404" y="3594769"/>
            <a:ext cx="3699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Ruedi </a:t>
            </a:r>
            <a:r>
              <a:rPr lang="de-CH" sz="3200" dirty="0" err="1" smtClean="0">
                <a:solidFill>
                  <a:prstClr val="black"/>
                </a:solidFill>
              </a:rPr>
              <a:t>Jauslin-Salathé</a:t>
            </a:r>
            <a:endParaRPr lang="de-CH" sz="32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684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92"/>
    </mc:Choice>
    <mc:Fallback xmlns="">
      <p:transition spd="slow" advTm="14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2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323" y="1461853"/>
            <a:ext cx="4859989" cy="364499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5339" y="1461850"/>
            <a:ext cx="4859991" cy="3644994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 rot="16200000">
            <a:off x="4485957" y="4392064"/>
            <a:ext cx="1981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Peter Burri</a:t>
            </a:r>
            <a:endParaRPr lang="de-CH" sz="3200" dirty="0">
              <a:solidFill>
                <a:prstClr val="black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 rot="16200000">
            <a:off x="9771367" y="4104639"/>
            <a:ext cx="26346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Walter Gerster</a:t>
            </a:r>
            <a:endParaRPr lang="de-CH" sz="32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021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4"/>
    </mc:Choice>
    <mc:Fallback xmlns="">
      <p:transition spd="slow" advTm="1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25375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57714" y="1631565"/>
            <a:ext cx="10827143" cy="378565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Seniorenausflug der </a:t>
            </a:r>
            <a:r>
              <a:rPr lang="de-CH" sz="8000" b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Gemeinde Ormalingen </a:t>
            </a: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vom 15. September 2023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092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6"/>
    </mc:Choice>
    <mc:Fallback xmlns="">
      <p:transition spd="slow" advTm="5216"/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37444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Seniorenausflug der Gemeinde Ormalingen vom 15. September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4" y="791676"/>
            <a:ext cx="4844716" cy="363353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5496" y="1327684"/>
            <a:ext cx="4288055" cy="321604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626" y="1884144"/>
            <a:ext cx="2979621" cy="397282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4" y="3474720"/>
            <a:ext cx="3176335" cy="238225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235" y="3266112"/>
            <a:ext cx="1943145" cy="259086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503" y="2770988"/>
            <a:ext cx="2314488" cy="3085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436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32"/>
    </mc:Choice>
    <mc:Fallback xmlns="">
      <p:transition spd="slow" advTm="26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Seniorenausflug der Gemeinde Ormalingen vom 15. September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38" y="774386"/>
            <a:ext cx="5111857" cy="383389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5" y="883157"/>
            <a:ext cx="4192921" cy="3144691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6" y="1397275"/>
            <a:ext cx="3274359" cy="436581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94190" y="2526154"/>
            <a:ext cx="3699353" cy="27745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27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0"/>
    </mc:Choice>
    <mc:Fallback xmlns="">
      <p:transition spd="slow" advTm="7040"/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41446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60998" y="1391520"/>
            <a:ext cx="10827143" cy="378565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Jubiläumsausflug </a:t>
            </a:r>
            <a:r>
              <a:rPr lang="de-CH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«125 Jahre MCO» vom 23. September 2023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31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6"/>
    </mc:Choice>
    <mc:Fallback xmlns="">
      <p:transition spd="slow" advTm="5016"/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Jubiläumsausflug «125 Jahre MCO» vom 23. September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48" y="731519"/>
            <a:ext cx="6776187" cy="508214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7" y="3064373"/>
            <a:ext cx="3665714" cy="274928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270" y="731519"/>
            <a:ext cx="4915301" cy="368647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013" y="2614897"/>
            <a:ext cx="3655728" cy="274179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464" y="2938828"/>
            <a:ext cx="3833108" cy="2874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811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68"/>
    </mc:Choice>
    <mc:Fallback xmlns="">
      <p:transition spd="slow" advTm="24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Jubiläumsausflug «125 Jahre MCO» vom 23. September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1"/>
          <a:stretch/>
        </p:blipFill>
        <p:spPr>
          <a:xfrm>
            <a:off x="630358" y="854759"/>
            <a:ext cx="10046606" cy="485917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2" r="24553"/>
          <a:stretch/>
        </p:blipFill>
        <p:spPr>
          <a:xfrm rot="5400000">
            <a:off x="786955" y="3373850"/>
            <a:ext cx="2364565" cy="179391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" b="22745"/>
          <a:stretch/>
        </p:blipFill>
        <p:spPr>
          <a:xfrm>
            <a:off x="3355079" y="3088523"/>
            <a:ext cx="4533562" cy="236456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2365" y="3386945"/>
            <a:ext cx="2361305" cy="1770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800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0" y="6593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Jubiläumsausflug «125 Jahre MCO» vom 23. September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02" t="-386" r="24586" b="386"/>
          <a:stretch/>
        </p:blipFill>
        <p:spPr>
          <a:xfrm rot="5400000">
            <a:off x="546692" y="3302320"/>
            <a:ext cx="2682344" cy="231992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5" t="28573" r="18539" b="-7359"/>
          <a:stretch/>
        </p:blipFill>
        <p:spPr>
          <a:xfrm>
            <a:off x="5963250" y="807247"/>
            <a:ext cx="2333064" cy="259011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76"/>
          <a:stretch/>
        </p:blipFill>
        <p:spPr>
          <a:xfrm rot="5400000">
            <a:off x="654006" y="902497"/>
            <a:ext cx="2523564" cy="233306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/>
          <a:stretch/>
        </p:blipFill>
        <p:spPr>
          <a:xfrm rot="5400000">
            <a:off x="3115693" y="1288412"/>
            <a:ext cx="3093238" cy="213090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" t="38361" r="40286" b="-368"/>
          <a:stretch/>
        </p:blipFill>
        <p:spPr>
          <a:xfrm rot="5400000">
            <a:off x="5972791" y="3506873"/>
            <a:ext cx="2504980" cy="214206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16" r="42148" b="1516"/>
          <a:stretch/>
        </p:blipFill>
        <p:spPr>
          <a:xfrm rot="5400000">
            <a:off x="8939647" y="460180"/>
            <a:ext cx="2341889" cy="303602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18946" r="32034" b="360"/>
          <a:stretch/>
        </p:blipFill>
        <p:spPr>
          <a:xfrm rot="5400000">
            <a:off x="3049796" y="3286215"/>
            <a:ext cx="2681504" cy="240685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" t="-1171" r="290" b="6956"/>
          <a:stretch/>
        </p:blipFill>
        <p:spPr>
          <a:xfrm rot="5400000">
            <a:off x="8577530" y="3157057"/>
            <a:ext cx="3093237" cy="2185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649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4"/>
    </mc:Choice>
    <mc:Fallback xmlns="">
      <p:transition spd="slow" advTm="25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3" y="683741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06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47433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</p:spTree>
    <p:extLst>
      <p:ext uri="{BB962C8B-B14F-4D97-AF65-F5344CB8AC3E}">
        <p14:creationId xmlns:p14="http://schemas.microsoft.com/office/powerpoint/2010/main" val="225611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0"/>
    </mc:Choice>
    <mc:Fallback xmlns="">
      <p:transition spd="slow" advTm="52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Probe vom 30. März 2023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39" y="745476"/>
            <a:ext cx="6064539" cy="454840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4941" y="1994801"/>
            <a:ext cx="4418854" cy="331414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54" y="3341419"/>
            <a:ext cx="3359840" cy="251987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39203" y="1077187"/>
            <a:ext cx="3056503" cy="239308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39" y="3284346"/>
            <a:ext cx="3476367" cy="2607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953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80"/>
    </mc:Choice>
    <mc:Fallback xmlns="">
      <p:transition spd="slow" advTm="22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0" y="6593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Jubiläumsausflug «125 Jahre MCO» vom 23. September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1" b="26571"/>
          <a:stretch/>
        </p:blipFill>
        <p:spPr>
          <a:xfrm>
            <a:off x="1147483" y="889428"/>
            <a:ext cx="10072999" cy="4948953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0" y="1360403"/>
            <a:ext cx="4135653" cy="310174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001" y="1360403"/>
            <a:ext cx="4135653" cy="3101740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1061" b="3031"/>
          <a:stretch/>
        </p:blipFill>
        <p:spPr>
          <a:xfrm>
            <a:off x="8941212" y="1341459"/>
            <a:ext cx="2279270" cy="31022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018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4"/>
    </mc:Choice>
    <mc:Fallback xmlns="">
      <p:transition spd="slow" advTm="10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0" y="6593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Jubiläumsausflug «125 Jahre MCO» vom 23. September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4306" y="1379198"/>
            <a:ext cx="3787587" cy="284069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43" y="1269147"/>
            <a:ext cx="6071490" cy="455361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6853" y="1435495"/>
            <a:ext cx="4237964" cy="317847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66" y="889710"/>
            <a:ext cx="4279153" cy="3209365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0553" y="2739099"/>
            <a:ext cx="3514165" cy="2635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846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48"/>
    </mc:Choice>
    <mc:Fallback xmlns="">
      <p:transition spd="slow" advTm="22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41446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64282" y="1927851"/>
            <a:ext cx="10827143" cy="255454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Jubilarenehrung</a:t>
            </a: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vom </a:t>
            </a:r>
            <a:b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</a:b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7. Dezember 2023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705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8"/>
    </mc:Choice>
    <mc:Fallback xmlns="">
      <p:transition spd="slow" advTm="5208"/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" y="627837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Jubilarenehrung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7. Dezember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2" y="853552"/>
            <a:ext cx="5780603" cy="241718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246" y="2887324"/>
            <a:ext cx="9020908" cy="2847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006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8"/>
    </mc:Choice>
    <mc:Fallback xmlns="">
      <p:transition spd="slow" advTm="9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" y="627837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Jubilarenehrung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7. Dezember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5" y="826477"/>
            <a:ext cx="2960077" cy="310330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10" y="2002752"/>
            <a:ext cx="4080271" cy="385406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15" y="764923"/>
            <a:ext cx="4478659" cy="34265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311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76"/>
    </mc:Choice>
    <mc:Fallback xmlns="">
      <p:transition spd="slow" advTm="14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" y="627837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Jubilarenehrung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7. Dezember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88" y="789585"/>
            <a:ext cx="8463748" cy="296654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97" y="1037478"/>
            <a:ext cx="3233026" cy="47654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151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0"/>
    </mc:Choice>
    <mc:Fallback xmlns="">
      <p:transition spd="slow" advTm="11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" y="627837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Jubilarenehrung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7. Dezember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360" y="823159"/>
            <a:ext cx="4553184" cy="361791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1"/>
          <a:stretch/>
        </p:blipFill>
        <p:spPr>
          <a:xfrm>
            <a:off x="420434" y="2760785"/>
            <a:ext cx="6710128" cy="28843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5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8"/>
    </mc:Choice>
    <mc:Fallback xmlns="">
      <p:transition spd="slow" advTm="9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" y="627837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Jubilarenehrung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7. Dezember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3" y="2312376"/>
            <a:ext cx="2688347" cy="3455819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27" y="2544382"/>
            <a:ext cx="3094566" cy="315604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72" y="854875"/>
            <a:ext cx="2824303" cy="269108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954" y="812056"/>
            <a:ext cx="3702571" cy="31851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414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96"/>
    </mc:Choice>
    <mc:Fallback xmlns="">
      <p:transition spd="slow" advTm="16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" y="627837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Jubilarenehrung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7. Dezember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0" y="1879766"/>
            <a:ext cx="7700684" cy="3795051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191" y="729761"/>
            <a:ext cx="2678334" cy="2623886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-198" r="59319" b="45396"/>
          <a:stretch/>
        </p:blipFill>
        <p:spPr>
          <a:xfrm>
            <a:off x="1413014" y="8951146"/>
            <a:ext cx="3101788" cy="2491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558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4"/>
    </mc:Choice>
    <mc:Fallback xmlns="">
      <p:transition spd="slow" advTm="12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41446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64282" y="1927851"/>
            <a:ext cx="10827143" cy="255454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Chloushock</a:t>
            </a: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de-CH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v</a:t>
            </a: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om 8. Dezember 2023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779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0"/>
    </mc:Choice>
    <mc:Fallback xmlns="">
      <p:transition spd="slow" advTm="248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Probe vom 30. März 2023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43" y="898784"/>
            <a:ext cx="4509426" cy="338207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0352" y="1792417"/>
            <a:ext cx="4370555" cy="327791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495" y="898784"/>
            <a:ext cx="2612450" cy="47178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941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8"/>
    </mc:Choice>
    <mc:Fallback xmlns="">
      <p:transition spd="slow" advTm="11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" y="645265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Chloushock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8. Dezember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233018" y="992687"/>
            <a:ext cx="560949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100" dirty="0" err="1">
                <a:solidFill>
                  <a:prstClr val="black"/>
                </a:solidFill>
              </a:rPr>
              <a:t>Chäm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dr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Samichlous</a:t>
            </a:r>
            <a:r>
              <a:rPr lang="de-CH" sz="2100" dirty="0">
                <a:solidFill>
                  <a:prstClr val="black"/>
                </a:solidFill>
              </a:rPr>
              <a:t> würd </a:t>
            </a:r>
            <a:r>
              <a:rPr lang="de-CH" sz="2100" dirty="0" err="1">
                <a:solidFill>
                  <a:prstClr val="black"/>
                </a:solidFill>
              </a:rPr>
              <a:t>är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üs</a:t>
            </a:r>
            <a:r>
              <a:rPr lang="de-CH" sz="2100" dirty="0">
                <a:solidFill>
                  <a:prstClr val="black"/>
                </a:solidFill>
              </a:rPr>
              <a:t> sicher </a:t>
            </a:r>
            <a:r>
              <a:rPr lang="de-CH" sz="2100" dirty="0" err="1">
                <a:solidFill>
                  <a:prstClr val="black"/>
                </a:solidFill>
              </a:rPr>
              <a:t>froge</a:t>
            </a:r>
            <a:r>
              <a:rPr lang="de-CH" sz="2100" dirty="0">
                <a:solidFill>
                  <a:prstClr val="black"/>
                </a:solidFill>
              </a:rPr>
              <a:t>: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>
                <a:solidFill>
                  <a:prstClr val="black"/>
                </a:solidFill>
              </a:rPr>
              <a:t>Wie </a:t>
            </a:r>
            <a:r>
              <a:rPr lang="de-CH" sz="2100" dirty="0" err="1">
                <a:solidFill>
                  <a:prstClr val="black"/>
                </a:solidFill>
              </a:rPr>
              <a:t>gots</a:t>
            </a:r>
            <a:r>
              <a:rPr lang="de-CH" sz="2100" dirty="0">
                <a:solidFill>
                  <a:prstClr val="black"/>
                </a:solidFill>
              </a:rPr>
              <a:t> im Männerchor - </a:t>
            </a:r>
            <a:r>
              <a:rPr lang="de-CH" sz="2100" dirty="0" err="1">
                <a:solidFill>
                  <a:prstClr val="black"/>
                </a:solidFill>
              </a:rPr>
              <a:t>nid</a:t>
            </a:r>
            <a:r>
              <a:rPr lang="de-CH" sz="2100" dirty="0">
                <a:solidFill>
                  <a:prstClr val="black"/>
                </a:solidFill>
              </a:rPr>
              <a:t> nur </a:t>
            </a:r>
            <a:r>
              <a:rPr lang="de-CH" sz="2100" dirty="0" err="1">
                <a:solidFill>
                  <a:prstClr val="black"/>
                </a:solidFill>
              </a:rPr>
              <a:t>hüt</a:t>
            </a:r>
            <a:r>
              <a:rPr lang="de-CH" sz="2100" dirty="0">
                <a:solidFill>
                  <a:prstClr val="black"/>
                </a:solidFill>
              </a:rPr>
              <a:t> z‘ </a:t>
            </a:r>
            <a:r>
              <a:rPr lang="de-CH" sz="2100" dirty="0" err="1">
                <a:solidFill>
                  <a:prstClr val="black"/>
                </a:solidFill>
              </a:rPr>
              <a:t>Obe</a:t>
            </a:r>
            <a:r>
              <a:rPr lang="de-CH" sz="2100" dirty="0">
                <a:solidFill>
                  <a:prstClr val="black"/>
                </a:solidFill>
              </a:rPr>
              <a:t>?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>
                <a:solidFill>
                  <a:prstClr val="black"/>
                </a:solidFill>
              </a:rPr>
              <a:t>Jetzt </a:t>
            </a:r>
            <a:r>
              <a:rPr lang="de-CH" sz="2100" dirty="0" err="1">
                <a:solidFill>
                  <a:prstClr val="black"/>
                </a:solidFill>
              </a:rPr>
              <a:t>muess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ig</a:t>
            </a:r>
            <a:r>
              <a:rPr lang="de-CH" sz="2100" dirty="0">
                <a:solidFill>
                  <a:prstClr val="black"/>
                </a:solidFill>
              </a:rPr>
              <a:t> haut </a:t>
            </a:r>
            <a:r>
              <a:rPr lang="de-CH" sz="2100" dirty="0" err="1">
                <a:solidFill>
                  <a:prstClr val="black"/>
                </a:solidFill>
              </a:rPr>
              <a:t>by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öich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säuber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chlage</a:t>
            </a:r>
            <a:r>
              <a:rPr lang="de-CH" sz="2100" dirty="0">
                <a:solidFill>
                  <a:prstClr val="black"/>
                </a:solidFill>
              </a:rPr>
              <a:t>,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>
                <a:solidFill>
                  <a:prstClr val="black"/>
                </a:solidFill>
              </a:rPr>
              <a:t>was </a:t>
            </a:r>
            <a:r>
              <a:rPr lang="de-CH" sz="2100" dirty="0" err="1">
                <a:solidFill>
                  <a:prstClr val="black"/>
                </a:solidFill>
              </a:rPr>
              <a:t>dr</a:t>
            </a:r>
            <a:r>
              <a:rPr lang="de-CH" sz="2100" dirty="0">
                <a:solidFill>
                  <a:prstClr val="black"/>
                </a:solidFill>
              </a:rPr>
              <a:t> Männerchor </a:t>
            </a:r>
            <a:r>
              <a:rPr lang="de-CH" sz="2100" dirty="0" err="1">
                <a:solidFill>
                  <a:prstClr val="black"/>
                </a:solidFill>
              </a:rPr>
              <a:t>dür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s‘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Johr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duet</a:t>
            </a:r>
            <a:r>
              <a:rPr lang="de-CH" sz="2100" dirty="0">
                <a:solidFill>
                  <a:prstClr val="black"/>
                </a:solidFill>
              </a:rPr>
              <a:t> plage:</a:t>
            </a:r>
          </a:p>
          <a:p>
            <a:r>
              <a:rPr lang="de-CH" sz="2100" dirty="0">
                <a:solidFill>
                  <a:prstClr val="black"/>
                </a:solidFill>
              </a:rPr>
              <a:t>Y </a:t>
            </a:r>
            <a:r>
              <a:rPr lang="de-CH" sz="2100" dirty="0" err="1">
                <a:solidFill>
                  <a:prstClr val="black"/>
                </a:solidFill>
              </a:rPr>
              <a:t>dr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Singstund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chönnti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mer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zytig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afo</a:t>
            </a:r>
            <a:r>
              <a:rPr lang="de-CH" sz="2100" dirty="0">
                <a:solidFill>
                  <a:prstClr val="black"/>
                </a:solidFill>
              </a:rPr>
              <a:t> singe,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>
                <a:solidFill>
                  <a:prstClr val="black"/>
                </a:solidFill>
              </a:rPr>
              <a:t>d‘ </a:t>
            </a:r>
            <a:r>
              <a:rPr lang="de-CH" sz="2100" dirty="0" err="1">
                <a:solidFill>
                  <a:prstClr val="black"/>
                </a:solidFill>
              </a:rPr>
              <a:t>Ormalinger</a:t>
            </a:r>
            <a:r>
              <a:rPr lang="de-CH" sz="2100" dirty="0">
                <a:solidFill>
                  <a:prstClr val="black"/>
                </a:solidFill>
              </a:rPr>
              <a:t> sötte </a:t>
            </a:r>
            <a:r>
              <a:rPr lang="de-CH" sz="2100" dirty="0" err="1">
                <a:solidFill>
                  <a:prstClr val="black"/>
                </a:solidFill>
              </a:rPr>
              <a:t>dr</a:t>
            </a:r>
            <a:r>
              <a:rPr lang="de-CH" sz="2100" dirty="0">
                <a:solidFill>
                  <a:prstClr val="black"/>
                </a:solidFill>
              </a:rPr>
              <a:t> Wäg haut springe.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>
                <a:solidFill>
                  <a:prstClr val="black"/>
                </a:solidFill>
              </a:rPr>
              <a:t>Do </a:t>
            </a:r>
            <a:r>
              <a:rPr lang="de-CH" sz="2100" dirty="0" err="1">
                <a:solidFill>
                  <a:prstClr val="black"/>
                </a:solidFill>
              </a:rPr>
              <a:t>wei</a:t>
            </a:r>
            <a:r>
              <a:rPr lang="de-CH" sz="2100" dirty="0">
                <a:solidFill>
                  <a:prstClr val="black"/>
                </a:solidFill>
              </a:rPr>
              <a:t> es paar Sänger </a:t>
            </a:r>
            <a:r>
              <a:rPr lang="de-CH" sz="2100" dirty="0" err="1">
                <a:solidFill>
                  <a:prstClr val="black"/>
                </a:solidFill>
              </a:rPr>
              <a:t>anderi</a:t>
            </a:r>
            <a:r>
              <a:rPr lang="de-CH" sz="2100" dirty="0">
                <a:solidFill>
                  <a:prstClr val="black"/>
                </a:solidFill>
              </a:rPr>
              <a:t> Lieder singe,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>
                <a:solidFill>
                  <a:prstClr val="black"/>
                </a:solidFill>
              </a:rPr>
              <a:t>doch die Andere säge, was </a:t>
            </a:r>
            <a:r>
              <a:rPr lang="de-CH" sz="2100" dirty="0" err="1">
                <a:solidFill>
                  <a:prstClr val="black"/>
                </a:solidFill>
              </a:rPr>
              <a:t>söll</a:t>
            </a:r>
            <a:r>
              <a:rPr lang="de-CH" sz="2100" dirty="0">
                <a:solidFill>
                  <a:prstClr val="black"/>
                </a:solidFill>
              </a:rPr>
              <a:t> das bringe?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 err="1">
                <a:solidFill>
                  <a:prstClr val="black"/>
                </a:solidFill>
              </a:rPr>
              <a:t>Dr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Internetzuegang</a:t>
            </a:r>
            <a:r>
              <a:rPr lang="de-CH" sz="2100" dirty="0">
                <a:solidFill>
                  <a:prstClr val="black"/>
                </a:solidFill>
              </a:rPr>
              <a:t> – </a:t>
            </a:r>
            <a:r>
              <a:rPr lang="de-CH" sz="2100" dirty="0" err="1">
                <a:solidFill>
                  <a:prstClr val="black"/>
                </a:solidFill>
              </a:rPr>
              <a:t>är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duet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ändlich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allne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glinge</a:t>
            </a:r>
            <a:r>
              <a:rPr lang="de-CH" sz="2100" dirty="0">
                <a:solidFill>
                  <a:prstClr val="black"/>
                </a:solidFill>
              </a:rPr>
              <a:t>,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 err="1">
                <a:solidFill>
                  <a:prstClr val="black"/>
                </a:solidFill>
              </a:rPr>
              <a:t>derfür</a:t>
            </a:r>
            <a:r>
              <a:rPr lang="de-CH" sz="2100" dirty="0">
                <a:solidFill>
                  <a:prstClr val="black"/>
                </a:solidFill>
              </a:rPr>
              <a:t> tuet jetzt d‘ </a:t>
            </a:r>
            <a:r>
              <a:rPr lang="de-CH" sz="2100" dirty="0" err="1">
                <a:solidFill>
                  <a:prstClr val="black"/>
                </a:solidFill>
              </a:rPr>
              <a:t>Fädere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usem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Plämpu</a:t>
            </a:r>
            <a:r>
              <a:rPr lang="de-CH" sz="2100" dirty="0">
                <a:solidFill>
                  <a:prstClr val="black"/>
                </a:solidFill>
              </a:rPr>
              <a:t> springe!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>
                <a:solidFill>
                  <a:prstClr val="black"/>
                </a:solidFill>
              </a:rPr>
              <a:t>D‘ Note </a:t>
            </a:r>
            <a:r>
              <a:rPr lang="de-CH" sz="2100" dirty="0" err="1">
                <a:solidFill>
                  <a:prstClr val="black"/>
                </a:solidFill>
              </a:rPr>
              <a:t>müesisch</a:t>
            </a:r>
            <a:r>
              <a:rPr lang="de-CH" sz="2100" dirty="0">
                <a:solidFill>
                  <a:prstClr val="black"/>
                </a:solidFill>
              </a:rPr>
              <a:t> jetzt </a:t>
            </a:r>
            <a:r>
              <a:rPr lang="de-CH" sz="2100" dirty="0" err="1">
                <a:solidFill>
                  <a:prstClr val="black"/>
                </a:solidFill>
              </a:rPr>
              <a:t>no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säuber</a:t>
            </a:r>
            <a:r>
              <a:rPr lang="de-CH" sz="2100" dirty="0">
                <a:solidFill>
                  <a:prstClr val="black"/>
                </a:solidFill>
              </a:rPr>
              <a:t> drucke und sogar i d‘ Prob mitbringe,</a:t>
            </a:r>
            <a:br>
              <a:rPr lang="de-CH" sz="2100" dirty="0">
                <a:solidFill>
                  <a:prstClr val="black"/>
                </a:solidFill>
              </a:rPr>
            </a:br>
            <a:r>
              <a:rPr lang="de-CH" sz="2100" dirty="0" err="1">
                <a:solidFill>
                  <a:prstClr val="black"/>
                </a:solidFill>
              </a:rPr>
              <a:t>s‘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Poschti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müess</a:t>
            </a:r>
            <a:r>
              <a:rPr lang="de-CH" sz="2100" dirty="0">
                <a:solidFill>
                  <a:prstClr val="black"/>
                </a:solidFill>
              </a:rPr>
              <a:t> jetzt </a:t>
            </a:r>
            <a:r>
              <a:rPr lang="de-CH" sz="2100" dirty="0" err="1">
                <a:solidFill>
                  <a:prstClr val="black"/>
                </a:solidFill>
              </a:rPr>
              <a:t>schyns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s‘</a:t>
            </a:r>
            <a:r>
              <a:rPr lang="de-CH" sz="2100" dirty="0">
                <a:solidFill>
                  <a:prstClr val="black"/>
                </a:solidFill>
              </a:rPr>
              <a:t> Papier </a:t>
            </a:r>
            <a:r>
              <a:rPr lang="de-CH" sz="2100" dirty="0" err="1">
                <a:solidFill>
                  <a:prstClr val="black"/>
                </a:solidFill>
              </a:rPr>
              <a:t>uf</a:t>
            </a:r>
            <a:r>
              <a:rPr lang="de-CH" sz="2100" dirty="0">
                <a:solidFill>
                  <a:prstClr val="black"/>
                </a:solidFill>
              </a:rPr>
              <a:t> </a:t>
            </a:r>
            <a:r>
              <a:rPr lang="de-CH" sz="2100" dirty="0" err="1">
                <a:solidFill>
                  <a:prstClr val="black"/>
                </a:solidFill>
              </a:rPr>
              <a:t>Ammel</a:t>
            </a:r>
            <a:r>
              <a:rPr lang="de-CH" sz="2100" dirty="0">
                <a:solidFill>
                  <a:prstClr val="black"/>
                </a:solidFill>
              </a:rPr>
              <a:t> mit </a:t>
            </a:r>
            <a:r>
              <a:rPr lang="de-CH" sz="2100" dirty="0" err="1">
                <a:solidFill>
                  <a:prstClr val="black"/>
                </a:solidFill>
              </a:rPr>
              <a:t>em</a:t>
            </a:r>
            <a:r>
              <a:rPr lang="de-CH" sz="2100" dirty="0">
                <a:solidFill>
                  <a:prstClr val="black"/>
                </a:solidFill>
              </a:rPr>
              <a:t> Schlepper bringe.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62" y="840684"/>
            <a:ext cx="4255507" cy="4920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754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12"/>
    </mc:Choice>
    <mc:Fallback xmlns="">
      <p:transition spd="slow" advTm="27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" y="645265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Chloushock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8. Dezember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627077" y="889887"/>
            <a:ext cx="6256915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300" dirty="0">
                <a:solidFill>
                  <a:prstClr val="black"/>
                </a:solidFill>
              </a:rPr>
              <a:t>Ständig schnurre </a:t>
            </a:r>
            <a:r>
              <a:rPr lang="de-CH" sz="2300" dirty="0" err="1">
                <a:solidFill>
                  <a:prstClr val="black"/>
                </a:solidFill>
              </a:rPr>
              <a:t>düge</a:t>
            </a:r>
            <a:r>
              <a:rPr lang="de-CH" sz="2300" dirty="0">
                <a:solidFill>
                  <a:prstClr val="black"/>
                </a:solidFill>
              </a:rPr>
              <a:t> die </a:t>
            </a:r>
            <a:r>
              <a:rPr lang="de-CH" sz="2300" dirty="0" err="1">
                <a:solidFill>
                  <a:prstClr val="black"/>
                </a:solidFill>
              </a:rPr>
              <a:t>dört</a:t>
            </a:r>
            <a:r>
              <a:rPr lang="de-CH" sz="2300" dirty="0">
                <a:solidFill>
                  <a:prstClr val="black"/>
                </a:solidFill>
              </a:rPr>
              <a:t> hinge;</a:t>
            </a:r>
            <a:br>
              <a:rPr lang="de-CH" sz="2300" dirty="0">
                <a:solidFill>
                  <a:prstClr val="black"/>
                </a:solidFill>
              </a:rPr>
            </a:br>
            <a:r>
              <a:rPr lang="de-CH" sz="2300" dirty="0">
                <a:solidFill>
                  <a:prstClr val="black"/>
                </a:solidFill>
              </a:rPr>
              <a:t>si würde </a:t>
            </a:r>
            <a:r>
              <a:rPr lang="de-CH" sz="2300" dirty="0" err="1">
                <a:solidFill>
                  <a:prstClr val="black"/>
                </a:solidFill>
              </a:rPr>
              <a:t>gschyder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emou</a:t>
            </a:r>
            <a:r>
              <a:rPr lang="de-CH" sz="2300" dirty="0">
                <a:solidFill>
                  <a:prstClr val="black"/>
                </a:solidFill>
              </a:rPr>
              <a:t> richtig singe!</a:t>
            </a:r>
          </a:p>
          <a:p>
            <a:r>
              <a:rPr lang="de-CH" sz="2300" dirty="0">
                <a:solidFill>
                  <a:prstClr val="black"/>
                </a:solidFill>
              </a:rPr>
              <a:t>Jetzt </a:t>
            </a:r>
            <a:r>
              <a:rPr lang="de-CH" sz="2300" dirty="0" err="1">
                <a:solidFill>
                  <a:prstClr val="black"/>
                </a:solidFill>
              </a:rPr>
              <a:t>wot</a:t>
            </a:r>
            <a:r>
              <a:rPr lang="de-CH" sz="2300" dirty="0">
                <a:solidFill>
                  <a:prstClr val="black"/>
                </a:solidFill>
              </a:rPr>
              <a:t> doch </a:t>
            </a:r>
            <a:r>
              <a:rPr lang="de-CH" sz="2300" dirty="0" err="1">
                <a:solidFill>
                  <a:prstClr val="black"/>
                </a:solidFill>
              </a:rPr>
              <a:t>no</a:t>
            </a:r>
            <a:r>
              <a:rPr lang="de-CH" sz="2300" dirty="0">
                <a:solidFill>
                  <a:prstClr val="black"/>
                </a:solidFill>
              </a:rPr>
              <a:t> eine </a:t>
            </a:r>
            <a:r>
              <a:rPr lang="de-CH" sz="2300" dirty="0" err="1">
                <a:solidFill>
                  <a:prstClr val="black"/>
                </a:solidFill>
              </a:rPr>
              <a:t>sy</a:t>
            </a:r>
            <a:r>
              <a:rPr lang="de-CH" sz="2300" dirty="0">
                <a:solidFill>
                  <a:prstClr val="black"/>
                </a:solidFill>
              </a:rPr>
              <a:t> Hund y d‘ Prob mitbringe,</a:t>
            </a:r>
            <a:br>
              <a:rPr lang="de-CH" sz="2300" dirty="0">
                <a:solidFill>
                  <a:prstClr val="black"/>
                </a:solidFill>
              </a:rPr>
            </a:br>
            <a:r>
              <a:rPr lang="de-CH" sz="2300" dirty="0">
                <a:solidFill>
                  <a:prstClr val="black"/>
                </a:solidFill>
              </a:rPr>
              <a:t>wie </a:t>
            </a:r>
            <a:r>
              <a:rPr lang="de-CH" sz="2300" dirty="0" err="1">
                <a:solidFill>
                  <a:prstClr val="black"/>
                </a:solidFill>
              </a:rPr>
              <a:t>söusch</a:t>
            </a:r>
            <a:r>
              <a:rPr lang="de-CH" sz="2300" dirty="0">
                <a:solidFill>
                  <a:prstClr val="black"/>
                </a:solidFill>
              </a:rPr>
              <a:t> di do </a:t>
            </a:r>
            <a:r>
              <a:rPr lang="de-CH" sz="2300" dirty="0" err="1">
                <a:solidFill>
                  <a:prstClr val="black"/>
                </a:solidFill>
              </a:rPr>
              <a:t>no</a:t>
            </a:r>
            <a:r>
              <a:rPr lang="de-CH" sz="2300" dirty="0">
                <a:solidFill>
                  <a:prstClr val="black"/>
                </a:solidFill>
              </a:rPr>
              <a:t> konzentriere </a:t>
            </a:r>
            <a:r>
              <a:rPr lang="de-CH" sz="2300" dirty="0" err="1">
                <a:solidFill>
                  <a:prstClr val="black"/>
                </a:solidFill>
              </a:rPr>
              <a:t>bym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änglisch</a:t>
            </a:r>
            <a:r>
              <a:rPr lang="de-CH" sz="2300" dirty="0">
                <a:solidFill>
                  <a:prstClr val="black"/>
                </a:solidFill>
              </a:rPr>
              <a:t> Singe</a:t>
            </a:r>
            <a:r>
              <a:rPr lang="de-CH" sz="2300" dirty="0" smtClean="0">
                <a:solidFill>
                  <a:prstClr val="black"/>
                </a:solidFill>
              </a:rPr>
              <a:t>?</a:t>
            </a:r>
            <a:r>
              <a:rPr lang="de-CH" sz="2300" dirty="0">
                <a:solidFill>
                  <a:prstClr val="black"/>
                </a:solidFill>
              </a:rPr>
              <a:t> </a:t>
            </a:r>
          </a:p>
          <a:p>
            <a:r>
              <a:rPr lang="de-CH" sz="2300" dirty="0">
                <a:solidFill>
                  <a:prstClr val="black"/>
                </a:solidFill>
              </a:rPr>
              <a:t>Do </a:t>
            </a:r>
            <a:r>
              <a:rPr lang="de-CH" sz="2300" dirty="0" err="1">
                <a:solidFill>
                  <a:prstClr val="black"/>
                </a:solidFill>
              </a:rPr>
              <a:t>müessti</a:t>
            </a:r>
            <a:r>
              <a:rPr lang="de-CH" sz="2300" dirty="0">
                <a:solidFill>
                  <a:prstClr val="black"/>
                </a:solidFill>
              </a:rPr>
              <a:t> sich </a:t>
            </a:r>
            <a:r>
              <a:rPr lang="de-CH" sz="2300" dirty="0" err="1">
                <a:solidFill>
                  <a:prstClr val="black"/>
                </a:solidFill>
              </a:rPr>
              <a:t>dr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Chlous</a:t>
            </a:r>
            <a:r>
              <a:rPr lang="de-CH" sz="2300" dirty="0">
                <a:solidFill>
                  <a:prstClr val="black"/>
                </a:solidFill>
              </a:rPr>
              <a:t> doch </a:t>
            </a:r>
            <a:r>
              <a:rPr lang="de-CH" sz="2300" dirty="0" err="1">
                <a:solidFill>
                  <a:prstClr val="black"/>
                </a:solidFill>
              </a:rPr>
              <a:t>froge</a:t>
            </a:r>
            <a:r>
              <a:rPr lang="de-CH" sz="2300" dirty="0">
                <a:solidFill>
                  <a:prstClr val="black"/>
                </a:solidFill>
              </a:rPr>
              <a:t>:</a:t>
            </a:r>
            <a:br>
              <a:rPr lang="de-CH" sz="2300" dirty="0">
                <a:solidFill>
                  <a:prstClr val="black"/>
                </a:solidFill>
              </a:rPr>
            </a:br>
            <a:r>
              <a:rPr lang="de-CH" sz="2300" dirty="0" err="1">
                <a:solidFill>
                  <a:prstClr val="black"/>
                </a:solidFill>
              </a:rPr>
              <a:t>Mues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ig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mer</a:t>
            </a:r>
            <a:r>
              <a:rPr lang="de-CH" sz="2300" dirty="0">
                <a:solidFill>
                  <a:prstClr val="black"/>
                </a:solidFill>
              </a:rPr>
              <a:t> mache </a:t>
            </a:r>
            <a:r>
              <a:rPr lang="de-CH" sz="2300" dirty="0" err="1">
                <a:solidFill>
                  <a:prstClr val="black"/>
                </a:solidFill>
              </a:rPr>
              <a:t>gröschti</a:t>
            </a:r>
            <a:r>
              <a:rPr lang="de-CH" sz="2300" dirty="0">
                <a:solidFill>
                  <a:prstClr val="black"/>
                </a:solidFill>
              </a:rPr>
              <a:t> Sorge?</a:t>
            </a:r>
          </a:p>
          <a:p>
            <a:r>
              <a:rPr lang="de-CH" sz="2300" dirty="0">
                <a:solidFill>
                  <a:prstClr val="black"/>
                </a:solidFill>
              </a:rPr>
              <a:t>Wie </a:t>
            </a:r>
            <a:r>
              <a:rPr lang="de-CH" sz="2300" dirty="0" err="1">
                <a:solidFill>
                  <a:prstClr val="black"/>
                </a:solidFill>
              </a:rPr>
              <a:t>cha‘s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dr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Dirigäntin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nume</a:t>
            </a:r>
            <a:r>
              <a:rPr lang="de-CH" sz="2300" dirty="0">
                <a:solidFill>
                  <a:prstClr val="black"/>
                </a:solidFill>
              </a:rPr>
              <a:t> </a:t>
            </a:r>
            <a:r>
              <a:rPr lang="de-CH" sz="2300" dirty="0" err="1">
                <a:solidFill>
                  <a:prstClr val="black"/>
                </a:solidFill>
              </a:rPr>
              <a:t>glinge</a:t>
            </a:r>
            <a:r>
              <a:rPr lang="de-CH" sz="2300" dirty="0">
                <a:solidFill>
                  <a:prstClr val="black"/>
                </a:solidFill>
              </a:rPr>
              <a:t>,</a:t>
            </a:r>
            <a:br>
              <a:rPr lang="de-CH" sz="2300" dirty="0">
                <a:solidFill>
                  <a:prstClr val="black"/>
                </a:solidFill>
              </a:rPr>
            </a:br>
            <a:r>
              <a:rPr lang="de-CH" sz="2300" dirty="0">
                <a:solidFill>
                  <a:prstClr val="black"/>
                </a:solidFill>
              </a:rPr>
              <a:t>so ne Chor zum Singe z‘ bringe</a:t>
            </a:r>
            <a:r>
              <a:rPr lang="de-CH" sz="2300" dirty="0" smtClean="0">
                <a:solidFill>
                  <a:prstClr val="black"/>
                </a:solidFill>
              </a:rPr>
              <a:t>?</a:t>
            </a:r>
            <a:r>
              <a:rPr lang="de-CH" sz="2300" dirty="0">
                <a:solidFill>
                  <a:prstClr val="black"/>
                </a:solidFill>
              </a:rPr>
              <a:t> </a:t>
            </a:r>
          </a:p>
          <a:p>
            <a:r>
              <a:rPr lang="de-CH" sz="2300" dirty="0">
                <a:solidFill>
                  <a:prstClr val="black"/>
                </a:solidFill>
              </a:rPr>
              <a:t>D‘ Anna tuet </a:t>
            </a:r>
            <a:r>
              <a:rPr lang="de-CH" sz="2300" dirty="0" err="1">
                <a:solidFill>
                  <a:prstClr val="black"/>
                </a:solidFill>
              </a:rPr>
              <a:t>üs</a:t>
            </a:r>
            <a:r>
              <a:rPr lang="de-CH" sz="2300" dirty="0">
                <a:solidFill>
                  <a:prstClr val="black"/>
                </a:solidFill>
              </a:rPr>
              <a:t> mit viel Geduld </a:t>
            </a:r>
            <a:r>
              <a:rPr lang="de-CH" sz="2300" dirty="0" smtClean="0">
                <a:solidFill>
                  <a:prstClr val="black"/>
                </a:solidFill>
              </a:rPr>
              <a:t>d’ Lieder </a:t>
            </a:r>
            <a:r>
              <a:rPr lang="de-CH" sz="2300" dirty="0" err="1">
                <a:solidFill>
                  <a:prstClr val="black"/>
                </a:solidFill>
              </a:rPr>
              <a:t>bybringe</a:t>
            </a:r>
            <a:r>
              <a:rPr lang="de-CH" sz="2300" dirty="0">
                <a:solidFill>
                  <a:prstClr val="black"/>
                </a:solidFill>
              </a:rPr>
              <a:t>,</a:t>
            </a:r>
            <a:br>
              <a:rPr lang="de-CH" sz="2300" dirty="0">
                <a:solidFill>
                  <a:prstClr val="black"/>
                </a:solidFill>
              </a:rPr>
            </a:br>
            <a:r>
              <a:rPr lang="de-CH" sz="2300" dirty="0">
                <a:solidFill>
                  <a:prstClr val="black"/>
                </a:solidFill>
              </a:rPr>
              <a:t>„125+1 frisch gesungen“ - es wird </a:t>
            </a:r>
            <a:r>
              <a:rPr lang="de-CH" sz="2300" dirty="0" err="1">
                <a:solidFill>
                  <a:prstClr val="black"/>
                </a:solidFill>
              </a:rPr>
              <a:t>üs</a:t>
            </a:r>
            <a:r>
              <a:rPr lang="de-CH" sz="2300" dirty="0">
                <a:solidFill>
                  <a:prstClr val="black"/>
                </a:solidFill>
              </a:rPr>
              <a:t> sicher </a:t>
            </a:r>
            <a:r>
              <a:rPr lang="de-CH" sz="2300" dirty="0" err="1">
                <a:solidFill>
                  <a:prstClr val="black"/>
                </a:solidFill>
              </a:rPr>
              <a:t>glinge</a:t>
            </a:r>
            <a:r>
              <a:rPr lang="de-CH" sz="2300" dirty="0">
                <a:solidFill>
                  <a:prstClr val="black"/>
                </a:solidFill>
              </a:rPr>
              <a:t>,</a:t>
            </a:r>
            <a:br>
              <a:rPr lang="de-CH" sz="2300" dirty="0">
                <a:solidFill>
                  <a:prstClr val="black"/>
                </a:solidFill>
              </a:rPr>
            </a:br>
            <a:r>
              <a:rPr lang="de-CH" sz="2300" dirty="0">
                <a:solidFill>
                  <a:prstClr val="black"/>
                </a:solidFill>
              </a:rPr>
              <a:t>und </a:t>
            </a:r>
            <a:r>
              <a:rPr lang="de-CH" sz="2300" dirty="0" err="1">
                <a:solidFill>
                  <a:prstClr val="black"/>
                </a:solidFill>
              </a:rPr>
              <a:t>s‘</a:t>
            </a:r>
            <a:r>
              <a:rPr lang="de-CH" sz="2300" dirty="0">
                <a:solidFill>
                  <a:prstClr val="black"/>
                </a:solidFill>
              </a:rPr>
              <a:t> Publikum vor Freud zum Lache zum bringe</a:t>
            </a:r>
            <a:r>
              <a:rPr lang="de-CH" sz="2300" dirty="0" smtClean="0">
                <a:solidFill>
                  <a:prstClr val="black"/>
                </a:solidFill>
              </a:rPr>
              <a:t>.</a:t>
            </a:r>
            <a:r>
              <a:rPr lang="de-CH" sz="2300" dirty="0">
                <a:solidFill>
                  <a:prstClr val="black"/>
                </a:solidFill>
              </a:rPr>
              <a:t>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988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6"/>
    </mc:Choice>
    <mc:Fallback xmlns="">
      <p:transition spd="slow" advTm="17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" y="645265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Chloushock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8. Dezember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585" y="1194862"/>
            <a:ext cx="5496799" cy="4120687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051750" y="1362379"/>
            <a:ext cx="58322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err="1" smtClean="0">
                <a:solidFill>
                  <a:prstClr val="black"/>
                </a:solidFill>
              </a:rPr>
              <a:t>Chlous</a:t>
            </a:r>
            <a:r>
              <a:rPr lang="de-CH" sz="2400" dirty="0">
                <a:solidFill>
                  <a:prstClr val="black"/>
                </a:solidFill>
              </a:rPr>
              <a:t>, du </a:t>
            </a:r>
            <a:r>
              <a:rPr lang="de-CH" sz="2400" dirty="0" err="1">
                <a:solidFill>
                  <a:prstClr val="black"/>
                </a:solidFill>
              </a:rPr>
              <a:t>hesch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hüt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würkli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nüt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meh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z’chlage</a:t>
            </a:r>
            <a:r>
              <a:rPr lang="de-CH" sz="2400" dirty="0">
                <a:solidFill>
                  <a:prstClr val="black"/>
                </a:solidFill>
              </a:rPr>
              <a:t>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 err="1">
                <a:solidFill>
                  <a:prstClr val="black"/>
                </a:solidFill>
              </a:rPr>
              <a:t>ig</a:t>
            </a:r>
            <a:r>
              <a:rPr lang="de-CH" sz="2400" dirty="0">
                <a:solidFill>
                  <a:prstClr val="black"/>
                </a:solidFill>
              </a:rPr>
              <a:t> ha </a:t>
            </a:r>
            <a:r>
              <a:rPr lang="de-CH" sz="2400" dirty="0" err="1">
                <a:solidFill>
                  <a:prstClr val="black"/>
                </a:solidFill>
              </a:rPr>
              <a:t>sy</a:t>
            </a:r>
            <a:r>
              <a:rPr lang="de-CH" sz="2400" dirty="0">
                <a:solidFill>
                  <a:prstClr val="black"/>
                </a:solidFill>
              </a:rPr>
              <a:t> mit </a:t>
            </a:r>
            <a:r>
              <a:rPr lang="de-CH" sz="2400" dirty="0" err="1">
                <a:solidFill>
                  <a:prstClr val="black"/>
                </a:solidFill>
              </a:rPr>
              <a:t>mym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Värs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nämmli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scho</a:t>
            </a:r>
            <a:r>
              <a:rPr lang="de-CH" sz="2400" dirty="0">
                <a:solidFill>
                  <a:prstClr val="black"/>
                </a:solidFill>
              </a:rPr>
              <a:t> erschlage.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 err="1" smtClean="0">
                <a:solidFill>
                  <a:prstClr val="black"/>
                </a:solidFill>
              </a:rPr>
              <a:t>Chasch</a:t>
            </a:r>
            <a:r>
              <a:rPr lang="de-CH" sz="2400" dirty="0" smtClean="0">
                <a:solidFill>
                  <a:prstClr val="black"/>
                </a:solidFill>
              </a:rPr>
              <a:t> </a:t>
            </a:r>
            <a:r>
              <a:rPr lang="de-CH" sz="2400" dirty="0">
                <a:solidFill>
                  <a:prstClr val="black"/>
                </a:solidFill>
              </a:rPr>
              <a:t>jetzt </a:t>
            </a:r>
            <a:r>
              <a:rPr lang="de-CH" sz="2400" dirty="0" err="1">
                <a:solidFill>
                  <a:prstClr val="black"/>
                </a:solidFill>
              </a:rPr>
              <a:t>diräkt</a:t>
            </a:r>
            <a:r>
              <a:rPr lang="de-CH" sz="2400" dirty="0">
                <a:solidFill>
                  <a:prstClr val="black"/>
                </a:solidFill>
              </a:rPr>
              <a:t> verteile d‘ </a:t>
            </a:r>
            <a:r>
              <a:rPr lang="de-CH" sz="2400" dirty="0" err="1">
                <a:solidFill>
                  <a:prstClr val="black"/>
                </a:solidFill>
              </a:rPr>
              <a:t>Grytibänze</a:t>
            </a:r>
            <a:r>
              <a:rPr lang="de-CH" sz="2400" dirty="0">
                <a:solidFill>
                  <a:prstClr val="black"/>
                </a:solidFill>
              </a:rPr>
              <a:t>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d‘ Probe </a:t>
            </a:r>
            <a:r>
              <a:rPr lang="de-CH" sz="2400" dirty="0" err="1">
                <a:solidFill>
                  <a:prstClr val="black"/>
                </a:solidFill>
              </a:rPr>
              <a:t>düe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mer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nämli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nümme</a:t>
            </a:r>
            <a:r>
              <a:rPr lang="de-CH" sz="2400" dirty="0">
                <a:solidFill>
                  <a:prstClr val="black"/>
                </a:solidFill>
              </a:rPr>
              <a:t> schwänze.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 err="1">
                <a:solidFill>
                  <a:prstClr val="black"/>
                </a:solidFill>
              </a:rPr>
              <a:t>Gfröit</a:t>
            </a:r>
            <a:r>
              <a:rPr lang="de-CH" sz="2400" dirty="0">
                <a:solidFill>
                  <a:prstClr val="black"/>
                </a:solidFill>
              </a:rPr>
              <a:t> hei </a:t>
            </a:r>
            <a:r>
              <a:rPr lang="de-CH" sz="2400" dirty="0" err="1">
                <a:solidFill>
                  <a:prstClr val="black"/>
                </a:solidFill>
              </a:rPr>
              <a:t>mer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üs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scho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 smtClean="0">
                <a:solidFill>
                  <a:prstClr val="black"/>
                </a:solidFill>
              </a:rPr>
              <a:t>uf</a:t>
            </a:r>
            <a:r>
              <a:rPr lang="de-CH" sz="2400" dirty="0" smtClean="0">
                <a:solidFill>
                  <a:prstClr val="black"/>
                </a:solidFill>
              </a:rPr>
              <a:t> </a:t>
            </a:r>
            <a:r>
              <a:rPr lang="de-CH" sz="2400" dirty="0">
                <a:solidFill>
                  <a:prstClr val="black"/>
                </a:solidFill>
              </a:rPr>
              <a:t>d‘ </a:t>
            </a:r>
            <a:r>
              <a:rPr lang="de-CH" sz="2400" dirty="0" err="1">
                <a:solidFill>
                  <a:prstClr val="black"/>
                </a:solidFill>
              </a:rPr>
              <a:t>Läbchueche</a:t>
            </a:r>
            <a:r>
              <a:rPr lang="de-CH" sz="2400" dirty="0">
                <a:solidFill>
                  <a:prstClr val="black"/>
                </a:solidFill>
              </a:rPr>
              <a:t>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 err="1" smtClean="0">
                <a:solidFill>
                  <a:prstClr val="black"/>
                </a:solidFill>
              </a:rPr>
              <a:t>änglischi</a:t>
            </a:r>
            <a:r>
              <a:rPr lang="de-CH" sz="2400" dirty="0" smtClean="0">
                <a:solidFill>
                  <a:prstClr val="black"/>
                </a:solidFill>
              </a:rPr>
              <a:t> Lieder:  </a:t>
            </a:r>
            <a:r>
              <a:rPr lang="de-CH" sz="2400" dirty="0" err="1" smtClean="0">
                <a:solidFill>
                  <a:prstClr val="black"/>
                </a:solidFill>
              </a:rPr>
              <a:t>mer</a:t>
            </a:r>
            <a:r>
              <a:rPr lang="de-CH" sz="2400" dirty="0" smtClean="0">
                <a:solidFill>
                  <a:prstClr val="black"/>
                </a:solidFill>
              </a:rPr>
              <a:t> </a:t>
            </a:r>
            <a:r>
              <a:rPr lang="de-CH" sz="2400" dirty="0" err="1" smtClean="0">
                <a:solidFill>
                  <a:prstClr val="black"/>
                </a:solidFill>
              </a:rPr>
              <a:t>düe</a:t>
            </a:r>
            <a:r>
              <a:rPr lang="de-CH" sz="2400" dirty="0" smtClean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nüme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flueche</a:t>
            </a:r>
            <a:r>
              <a:rPr lang="de-CH" sz="2400" dirty="0">
                <a:solidFill>
                  <a:prstClr val="black"/>
                </a:solidFill>
              </a:rPr>
              <a:t>.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Verteile </a:t>
            </a:r>
            <a:r>
              <a:rPr lang="de-CH" sz="2400" dirty="0" err="1">
                <a:solidFill>
                  <a:prstClr val="black"/>
                </a:solidFill>
              </a:rPr>
              <a:t>darfsch</a:t>
            </a:r>
            <a:r>
              <a:rPr lang="de-CH" sz="2400" dirty="0">
                <a:solidFill>
                  <a:prstClr val="black"/>
                </a:solidFill>
              </a:rPr>
              <a:t> du d‘ </a:t>
            </a:r>
            <a:r>
              <a:rPr lang="de-CH" sz="2400" dirty="0" err="1">
                <a:solidFill>
                  <a:prstClr val="black"/>
                </a:solidFill>
              </a:rPr>
              <a:t>Mandarinli</a:t>
            </a:r>
            <a:r>
              <a:rPr lang="de-CH" sz="2400" dirty="0">
                <a:solidFill>
                  <a:prstClr val="black"/>
                </a:solidFill>
              </a:rPr>
              <a:t> und </a:t>
            </a:r>
            <a:r>
              <a:rPr lang="de-CH" sz="2400" dirty="0" err="1">
                <a:solidFill>
                  <a:prstClr val="black"/>
                </a:solidFill>
              </a:rPr>
              <a:t>ou</a:t>
            </a:r>
            <a:r>
              <a:rPr lang="de-CH" sz="2400" dirty="0">
                <a:solidFill>
                  <a:prstClr val="black"/>
                </a:solidFill>
              </a:rPr>
              <a:t> d‘ </a:t>
            </a:r>
            <a:r>
              <a:rPr lang="de-CH" sz="2400" dirty="0" err="1">
                <a:solidFill>
                  <a:prstClr val="black"/>
                </a:solidFill>
              </a:rPr>
              <a:t>Nüssli</a:t>
            </a:r>
            <a:r>
              <a:rPr lang="de-CH" sz="2400" dirty="0">
                <a:solidFill>
                  <a:prstClr val="black"/>
                </a:solidFill>
              </a:rPr>
              <a:t>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d‘ </a:t>
            </a:r>
            <a:r>
              <a:rPr lang="de-CH" sz="2400" dirty="0" err="1">
                <a:solidFill>
                  <a:prstClr val="black"/>
                </a:solidFill>
              </a:rPr>
              <a:t>Froue</a:t>
            </a:r>
            <a:r>
              <a:rPr lang="de-CH" sz="2400" dirty="0">
                <a:solidFill>
                  <a:prstClr val="black"/>
                </a:solidFill>
              </a:rPr>
              <a:t> gäbe </a:t>
            </a:r>
            <a:r>
              <a:rPr lang="de-CH" sz="2400" dirty="0" err="1">
                <a:solidFill>
                  <a:prstClr val="black"/>
                </a:solidFill>
              </a:rPr>
              <a:t>dr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derfür</a:t>
            </a:r>
            <a:r>
              <a:rPr lang="de-CH" sz="2400" dirty="0">
                <a:solidFill>
                  <a:prstClr val="black"/>
                </a:solidFill>
              </a:rPr>
              <a:t> </a:t>
            </a:r>
            <a:r>
              <a:rPr lang="de-CH" sz="2400" dirty="0" err="1">
                <a:solidFill>
                  <a:prstClr val="black"/>
                </a:solidFill>
              </a:rPr>
              <a:t>uf</a:t>
            </a:r>
            <a:r>
              <a:rPr lang="de-CH" sz="2400" dirty="0">
                <a:solidFill>
                  <a:prstClr val="black"/>
                </a:solidFill>
              </a:rPr>
              <a:t> Backe </a:t>
            </a:r>
            <a:r>
              <a:rPr lang="de-CH" sz="2400" dirty="0" err="1">
                <a:solidFill>
                  <a:prstClr val="black"/>
                </a:solidFill>
              </a:rPr>
              <a:t>villeicht</a:t>
            </a:r>
            <a:r>
              <a:rPr lang="de-CH" sz="2400" dirty="0">
                <a:solidFill>
                  <a:prstClr val="black"/>
                </a:solidFill>
              </a:rPr>
              <a:t> es </a:t>
            </a:r>
            <a:r>
              <a:rPr lang="de-CH" sz="2400" dirty="0" err="1">
                <a:solidFill>
                  <a:prstClr val="black"/>
                </a:solidFill>
              </a:rPr>
              <a:t>Küssli</a:t>
            </a:r>
            <a:r>
              <a:rPr lang="de-CH" sz="2400" dirty="0">
                <a:solidFill>
                  <a:prstClr val="black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797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56"/>
    </mc:Choice>
    <mc:Fallback xmlns="">
      <p:transition spd="slow" advTm="25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" y="645265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Chloushock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8. Dezember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906593" y="754085"/>
            <a:ext cx="599635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2400" dirty="0" smtClean="0">
              <a:solidFill>
                <a:prstClr val="black"/>
              </a:solidFill>
            </a:endParaRPr>
          </a:p>
          <a:p>
            <a:r>
              <a:rPr lang="de-CH" sz="2800" dirty="0" smtClean="0">
                <a:solidFill>
                  <a:prstClr val="black"/>
                </a:solidFill>
              </a:rPr>
              <a:t>Es </a:t>
            </a:r>
            <a:r>
              <a:rPr lang="de-CH" sz="2800" dirty="0" err="1">
                <a:solidFill>
                  <a:prstClr val="black"/>
                </a:solidFill>
              </a:rPr>
              <a:t>gitt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bigoscht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nid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nume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z‘chlage</a:t>
            </a:r>
            <a:r>
              <a:rPr lang="de-CH" sz="2800" dirty="0">
                <a:solidFill>
                  <a:prstClr val="black"/>
                </a:solidFill>
              </a:rPr>
              <a:t>,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>
                <a:solidFill>
                  <a:prstClr val="black"/>
                </a:solidFill>
              </a:rPr>
              <a:t>was de Männerchor so </a:t>
            </a:r>
            <a:r>
              <a:rPr lang="de-CH" sz="2800" dirty="0" err="1">
                <a:solidFill>
                  <a:prstClr val="black"/>
                </a:solidFill>
              </a:rPr>
              <a:t>duet</a:t>
            </a:r>
            <a:r>
              <a:rPr lang="de-CH" sz="2800" dirty="0">
                <a:solidFill>
                  <a:prstClr val="black"/>
                </a:solidFill>
              </a:rPr>
              <a:t> plage.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 err="1">
                <a:solidFill>
                  <a:prstClr val="black"/>
                </a:solidFill>
              </a:rPr>
              <a:t>Potztusig</a:t>
            </a:r>
            <a:r>
              <a:rPr lang="de-CH" sz="2800" dirty="0">
                <a:solidFill>
                  <a:prstClr val="black"/>
                </a:solidFill>
              </a:rPr>
              <a:t>, </a:t>
            </a:r>
            <a:r>
              <a:rPr lang="de-CH" sz="2800" dirty="0" err="1">
                <a:solidFill>
                  <a:prstClr val="black"/>
                </a:solidFill>
              </a:rPr>
              <a:t>mer</a:t>
            </a:r>
            <a:r>
              <a:rPr lang="de-CH" sz="2800" dirty="0">
                <a:solidFill>
                  <a:prstClr val="black"/>
                </a:solidFill>
              </a:rPr>
              <a:t> darf zum Glück </a:t>
            </a:r>
            <a:r>
              <a:rPr lang="de-CH" sz="2800" dirty="0" err="1">
                <a:solidFill>
                  <a:prstClr val="black"/>
                </a:solidFill>
              </a:rPr>
              <a:t>ou</a:t>
            </a:r>
            <a:r>
              <a:rPr lang="de-CH" sz="2800" dirty="0">
                <a:solidFill>
                  <a:prstClr val="black"/>
                </a:solidFill>
              </a:rPr>
              <a:t> Lobe,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>
                <a:solidFill>
                  <a:prstClr val="black"/>
                </a:solidFill>
              </a:rPr>
              <a:t>drum möchte </a:t>
            </a:r>
            <a:r>
              <a:rPr lang="de-CH" sz="2800" dirty="0" err="1">
                <a:solidFill>
                  <a:prstClr val="black"/>
                </a:solidFill>
              </a:rPr>
              <a:t>ig</a:t>
            </a:r>
            <a:r>
              <a:rPr lang="de-CH" sz="2800" dirty="0">
                <a:solidFill>
                  <a:prstClr val="black"/>
                </a:solidFill>
              </a:rPr>
              <a:t> danke euch </a:t>
            </a:r>
            <a:r>
              <a:rPr lang="de-CH" sz="2800" dirty="0" err="1">
                <a:solidFill>
                  <a:prstClr val="black"/>
                </a:solidFill>
              </a:rPr>
              <a:t>hüt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z’Obe</a:t>
            </a:r>
            <a:r>
              <a:rPr lang="de-CH" sz="2800" dirty="0">
                <a:solidFill>
                  <a:prstClr val="black"/>
                </a:solidFill>
              </a:rPr>
              <a:t>:</a:t>
            </a:r>
          </a:p>
          <a:p>
            <a:r>
              <a:rPr lang="de-CH" sz="2800" dirty="0" err="1">
                <a:solidFill>
                  <a:prstClr val="black"/>
                </a:solidFill>
              </a:rPr>
              <a:t>Zerscht</a:t>
            </a:r>
            <a:r>
              <a:rPr lang="de-CH" sz="2800" dirty="0">
                <a:solidFill>
                  <a:prstClr val="black"/>
                </a:solidFill>
              </a:rPr>
              <a:t>, dass der </a:t>
            </a:r>
            <a:r>
              <a:rPr lang="de-CH" sz="2800" dirty="0" err="1">
                <a:solidFill>
                  <a:prstClr val="black"/>
                </a:solidFill>
              </a:rPr>
              <a:t>alli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cho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sit</a:t>
            </a:r>
            <a:r>
              <a:rPr lang="de-CH" sz="2800" dirty="0">
                <a:solidFill>
                  <a:prstClr val="black"/>
                </a:solidFill>
              </a:rPr>
              <a:t>,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>
                <a:solidFill>
                  <a:prstClr val="black"/>
                </a:solidFill>
              </a:rPr>
              <a:t>de Sänger, dass </a:t>
            </a:r>
            <a:r>
              <a:rPr lang="de-CH" sz="2800" dirty="0" err="1">
                <a:solidFill>
                  <a:prstClr val="black"/>
                </a:solidFill>
              </a:rPr>
              <a:t>dr</a:t>
            </a:r>
            <a:r>
              <a:rPr lang="de-CH" sz="2800" dirty="0">
                <a:solidFill>
                  <a:prstClr val="black"/>
                </a:solidFill>
              </a:rPr>
              <a:t> de </a:t>
            </a:r>
            <a:r>
              <a:rPr lang="de-CH" sz="2800" dirty="0" err="1">
                <a:solidFill>
                  <a:prstClr val="black"/>
                </a:solidFill>
              </a:rPr>
              <a:t>by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sit</a:t>
            </a:r>
            <a:r>
              <a:rPr lang="de-CH" sz="2800" dirty="0">
                <a:solidFill>
                  <a:prstClr val="black"/>
                </a:solidFill>
              </a:rPr>
              <a:t>,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>
                <a:solidFill>
                  <a:prstClr val="black"/>
                </a:solidFill>
              </a:rPr>
              <a:t>de Anna, dass </a:t>
            </a:r>
            <a:r>
              <a:rPr lang="de-CH" sz="2800" dirty="0" err="1">
                <a:solidFill>
                  <a:prstClr val="black"/>
                </a:solidFill>
              </a:rPr>
              <a:t>sy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 smtClean="0">
                <a:solidFill>
                  <a:prstClr val="black"/>
                </a:solidFill>
              </a:rPr>
              <a:t>derby</a:t>
            </a:r>
            <a:r>
              <a:rPr lang="de-CH" sz="2800" dirty="0" smtClean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blybt</a:t>
            </a:r>
            <a:r>
              <a:rPr lang="de-CH" sz="2800" dirty="0">
                <a:solidFill>
                  <a:prstClr val="black"/>
                </a:solidFill>
              </a:rPr>
              <a:t>,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 err="1">
                <a:solidFill>
                  <a:prstClr val="black"/>
                </a:solidFill>
              </a:rPr>
              <a:t>für’s</a:t>
            </a:r>
            <a:r>
              <a:rPr lang="de-CH" sz="2800" dirty="0">
                <a:solidFill>
                  <a:prstClr val="black"/>
                </a:solidFill>
              </a:rPr>
              <a:t> organisiere, es </a:t>
            </a:r>
            <a:r>
              <a:rPr lang="de-CH" sz="2800" dirty="0" err="1">
                <a:solidFill>
                  <a:prstClr val="black"/>
                </a:solidFill>
              </a:rPr>
              <a:t>isch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err="1">
                <a:solidFill>
                  <a:prstClr val="black"/>
                </a:solidFill>
              </a:rPr>
              <a:t>Zyt</a:t>
            </a:r>
            <a:r>
              <a:rPr lang="de-CH" sz="2800" dirty="0">
                <a:solidFill>
                  <a:prstClr val="black"/>
                </a:solidFill>
              </a:rPr>
              <a:t>,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 err="1">
                <a:solidFill>
                  <a:prstClr val="black"/>
                </a:solidFill>
              </a:rPr>
              <a:t>em</a:t>
            </a:r>
            <a:r>
              <a:rPr lang="de-CH" sz="2800" dirty="0">
                <a:solidFill>
                  <a:prstClr val="black"/>
                </a:solidFill>
              </a:rPr>
              <a:t> Willi, der </a:t>
            </a:r>
            <a:r>
              <a:rPr lang="de-CH" sz="2800" dirty="0" err="1">
                <a:solidFill>
                  <a:prstClr val="black"/>
                </a:solidFill>
              </a:rPr>
              <a:t>Chöchin</a:t>
            </a:r>
            <a:r>
              <a:rPr lang="de-CH" sz="2800" dirty="0">
                <a:solidFill>
                  <a:prstClr val="black"/>
                </a:solidFill>
              </a:rPr>
              <a:t> </a:t>
            </a:r>
            <a:r>
              <a:rPr lang="de-CH" sz="2800" dirty="0" smtClean="0">
                <a:solidFill>
                  <a:prstClr val="black"/>
                </a:solidFill>
              </a:rPr>
              <a:t>und au </a:t>
            </a:r>
            <a:r>
              <a:rPr lang="de-CH" sz="2800" dirty="0">
                <a:solidFill>
                  <a:prstClr val="black"/>
                </a:solidFill>
              </a:rPr>
              <a:t>im </a:t>
            </a:r>
            <a:r>
              <a:rPr lang="de-CH" sz="2800" dirty="0" err="1">
                <a:solidFill>
                  <a:prstClr val="black"/>
                </a:solidFill>
              </a:rPr>
              <a:t>Grillör</a:t>
            </a:r>
            <a:r>
              <a:rPr lang="de-CH" sz="2800" dirty="0">
                <a:solidFill>
                  <a:prstClr val="black"/>
                </a:solidFill>
              </a:rPr>
              <a:t>,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>
                <a:solidFill>
                  <a:prstClr val="black"/>
                </a:solidFill>
              </a:rPr>
              <a:t>e </a:t>
            </a:r>
            <a:r>
              <a:rPr lang="de-CH" sz="2800" dirty="0" err="1">
                <a:solidFill>
                  <a:prstClr val="black"/>
                </a:solidFill>
              </a:rPr>
              <a:t>chräftige</a:t>
            </a:r>
            <a:r>
              <a:rPr lang="de-CH" sz="2800" dirty="0">
                <a:solidFill>
                  <a:prstClr val="black"/>
                </a:solidFill>
              </a:rPr>
              <a:t> Applaus, dass </a:t>
            </a:r>
            <a:r>
              <a:rPr lang="de-CH" sz="2800" dirty="0" err="1">
                <a:solidFill>
                  <a:prstClr val="black"/>
                </a:solidFill>
              </a:rPr>
              <a:t>mene</a:t>
            </a:r>
            <a:r>
              <a:rPr lang="de-CH" sz="2800" dirty="0">
                <a:solidFill>
                  <a:prstClr val="black"/>
                </a:solidFill>
              </a:rPr>
              <a:t> au </a:t>
            </a:r>
            <a:r>
              <a:rPr lang="de-CH" sz="2800" dirty="0" err="1">
                <a:solidFill>
                  <a:prstClr val="black"/>
                </a:solidFill>
              </a:rPr>
              <a:t>göhr</a:t>
            </a:r>
            <a:r>
              <a:rPr lang="de-CH" sz="2800" dirty="0" smtClean="0">
                <a:solidFill>
                  <a:prstClr val="black"/>
                </a:solidFill>
              </a:rPr>
              <a:t>!</a:t>
            </a:r>
            <a:endParaRPr lang="de-CH" sz="2800" dirty="0">
              <a:solidFill>
                <a:prstClr val="black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19" y="754085"/>
            <a:ext cx="3801120" cy="5068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358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04"/>
    </mc:Choice>
    <mc:Fallback xmlns="">
      <p:transition spd="slow" advTm="25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3" y="683741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254417" y="914343"/>
            <a:ext cx="9700794" cy="501675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Schön, dass du bei uns mitmachst – und -  </a:t>
            </a:r>
            <a:b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</a:b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danke für deinen proaktiven Beitrag!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464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5"/>
    </mc:Choice>
    <mc:Fallback xmlns="">
      <p:transition spd="slow" advTm="10435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41446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57714" y="1989780"/>
            <a:ext cx="10827143" cy="255454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Muttertagsgottesdienst</a:t>
            </a:r>
            <a:r>
              <a:rPr lang="de-CH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vom 14. Mai 2023</a:t>
            </a:r>
            <a:endParaRPr lang="de-CH" sz="8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502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0"/>
    </mc:Choice>
    <mc:Fallback xmlns="">
      <p:transition spd="slow" advTm="312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Muttertag-Gottesdienst vom 14. Mai 2023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4111" y="1305193"/>
            <a:ext cx="4121908" cy="3091431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40" y="789954"/>
            <a:ext cx="5447899" cy="4085924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02916" y="1122027"/>
            <a:ext cx="2770204" cy="2077653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420" y="3098131"/>
            <a:ext cx="3108960" cy="233172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3" y="2452567"/>
            <a:ext cx="4487872" cy="3365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417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4"/>
    </mc:Choice>
    <mc:Fallback xmlns="">
      <p:transition spd="slow" advTm="16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Muttertag-Gottesdienst vom 14. Mai 2023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98" y="821357"/>
            <a:ext cx="1997921" cy="266389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0468" y="1440796"/>
            <a:ext cx="4955511" cy="371663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056" y="2992765"/>
            <a:ext cx="3176700" cy="2382525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0249" y="1319222"/>
            <a:ext cx="3982914" cy="2987185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16" y="2951785"/>
            <a:ext cx="3760791" cy="28205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955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56"/>
    </mc:Choice>
    <mc:Fallback xmlns="">
      <p:transition spd="slow" advTm="19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41446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64282" y="1927851"/>
            <a:ext cx="10827143" cy="255454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Geburtstagssammelfest vom 17. August 2023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471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2"/>
    </mc:Choice>
    <mc:Fallback xmlns="">
      <p:transition spd="slow" advTm="3432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78" y="767003"/>
            <a:ext cx="2737251" cy="364966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778" y="767003"/>
            <a:ext cx="4267200" cy="32004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17" y="2726723"/>
            <a:ext cx="4111952" cy="308396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309" y="767003"/>
            <a:ext cx="4098507" cy="307388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253" y="2943919"/>
            <a:ext cx="3822357" cy="286676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357" y="3123093"/>
            <a:ext cx="3583459" cy="26875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701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0"/>
    </mc:Choice>
    <mc:Fallback xmlns="">
      <p:transition spd="slow" advTm="19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2503" y="1512129"/>
            <a:ext cx="4838410" cy="362880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895" y="1512129"/>
            <a:ext cx="4838410" cy="362880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 rot="16200000">
            <a:off x="3504770" y="3765227"/>
            <a:ext cx="3376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Endre </a:t>
            </a:r>
            <a:r>
              <a:rPr lang="de-CH" sz="3200" dirty="0" err="1" smtClean="0">
                <a:solidFill>
                  <a:prstClr val="black"/>
                </a:solidFill>
              </a:rPr>
              <a:t>Fülöp</a:t>
            </a:r>
            <a:endParaRPr lang="de-CH" sz="3200" dirty="0">
              <a:solidFill>
                <a:prstClr val="black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 rot="16200000">
            <a:off x="9511774" y="3765226"/>
            <a:ext cx="3376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Paul Eglin</a:t>
            </a:r>
            <a:endParaRPr lang="de-CH" sz="32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103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8"/>
    </mc:Choice>
    <mc:Fallback xmlns="">
      <p:transition spd="slow" advTm="13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0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82" y="868579"/>
            <a:ext cx="3881985" cy="483153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0842" y="1472520"/>
            <a:ext cx="4831536" cy="3623652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 rot="16200000">
            <a:off x="9086813" y="3719603"/>
            <a:ext cx="3376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Werner Erny</a:t>
            </a:r>
            <a:endParaRPr lang="de-CH" sz="3200" dirty="0">
              <a:solidFill>
                <a:prstClr val="black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 rot="16200000">
            <a:off x="4377438" y="4392064"/>
            <a:ext cx="2031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Ruedi Eglin</a:t>
            </a:r>
            <a:endParaRPr lang="de-CH" sz="32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276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84"/>
    </mc:Choice>
    <mc:Fallback xmlns="">
      <p:transition spd="slow" advTm="14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2842" y="1439529"/>
            <a:ext cx="4896440" cy="367232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0875" y="1441692"/>
            <a:ext cx="4913749" cy="3685312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 rot="16200000">
            <a:off x="4286561" y="4352780"/>
            <a:ext cx="22124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Fritz Schaub</a:t>
            </a:r>
            <a:endParaRPr lang="de-CH" sz="3200" dirty="0">
              <a:solidFill>
                <a:prstClr val="black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 rot="16200000">
            <a:off x="9919787" y="4281977"/>
            <a:ext cx="21980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err="1" smtClean="0">
                <a:solidFill>
                  <a:prstClr val="black"/>
                </a:solidFill>
              </a:rPr>
              <a:t>Dölfi</a:t>
            </a:r>
            <a:r>
              <a:rPr lang="de-CH" sz="3200" dirty="0" smtClean="0">
                <a:solidFill>
                  <a:prstClr val="black"/>
                </a:solidFill>
              </a:rPr>
              <a:t> Pichler</a:t>
            </a:r>
            <a:endParaRPr lang="de-CH" sz="32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193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8"/>
    </mc:Choice>
    <mc:Fallback xmlns="">
      <p:transition spd="slow" advTm="11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25375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79566" y="4045428"/>
            <a:ext cx="10827143" cy="132343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Das Jahr 2023 in Bildern</a:t>
            </a:r>
            <a:endParaRPr lang="de-CH" sz="8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452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8"/>
    </mc:Choice>
    <mc:Fallback xmlns="">
      <p:transition spd="slow" advTm="4528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605" y="1469942"/>
            <a:ext cx="4838411" cy="362880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833" y="865140"/>
            <a:ext cx="2989850" cy="4838412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 rot="16200000">
            <a:off x="4171237" y="4331798"/>
            <a:ext cx="2158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René Rullan</a:t>
            </a:r>
            <a:endParaRPr lang="de-CH" sz="3200" dirty="0">
              <a:solidFill>
                <a:prstClr val="black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 rot="16200000">
            <a:off x="9831657" y="4408479"/>
            <a:ext cx="19457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Max Buser</a:t>
            </a:r>
            <a:endParaRPr lang="de-CH" sz="32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77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6"/>
    </mc:Choice>
    <mc:Fallback xmlns="">
      <p:transition spd="slow" advTm="14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0171" y="1488312"/>
            <a:ext cx="4855522" cy="364164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128" y="1444936"/>
            <a:ext cx="4905094" cy="3678821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 rot="16200000">
            <a:off x="3446487" y="3594768"/>
            <a:ext cx="3741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Roland Schöneberger</a:t>
            </a:r>
            <a:endParaRPr lang="de-CH" sz="3200" dirty="0">
              <a:solidFill>
                <a:prstClr val="black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 rot="16200000">
            <a:off x="9351404" y="3594769"/>
            <a:ext cx="3699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Ruedi </a:t>
            </a:r>
            <a:r>
              <a:rPr lang="de-CH" sz="3200" dirty="0" err="1" smtClean="0">
                <a:solidFill>
                  <a:prstClr val="black"/>
                </a:solidFill>
              </a:rPr>
              <a:t>Jauslin-Salathé</a:t>
            </a:r>
            <a:endParaRPr lang="de-CH" sz="32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40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92"/>
    </mc:Choice>
    <mc:Fallback xmlns="">
      <p:transition spd="slow" advTm="14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2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323" y="1461853"/>
            <a:ext cx="4859989" cy="364499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5339" y="1461850"/>
            <a:ext cx="4859991" cy="3644994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 rot="16200000">
            <a:off x="4485957" y="4392064"/>
            <a:ext cx="1981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Peter Burri</a:t>
            </a:r>
            <a:endParaRPr lang="de-CH" sz="3200" dirty="0">
              <a:solidFill>
                <a:prstClr val="black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 rot="16200000">
            <a:off x="9771367" y="4104639"/>
            <a:ext cx="26346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Walter Gerster</a:t>
            </a:r>
            <a:endParaRPr lang="de-CH" sz="32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349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4"/>
    </mc:Choice>
    <mc:Fallback xmlns="">
      <p:transition spd="slow" advTm="1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25375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57714" y="1631565"/>
            <a:ext cx="10827143" cy="378565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Seniorenausflug der </a:t>
            </a:r>
            <a:r>
              <a:rPr lang="de-CH" sz="8000" b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Gemeinde Ormalingen </a:t>
            </a: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vom 15. September 2023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6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6"/>
    </mc:Choice>
    <mc:Fallback xmlns="">
      <p:transition spd="slow" advTm="5216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37444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Seniorenausflug der Gemeinde Ormalingen vom 15. September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4" y="791676"/>
            <a:ext cx="4844716" cy="363353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5496" y="1327684"/>
            <a:ext cx="4288055" cy="321604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626" y="1884144"/>
            <a:ext cx="2979621" cy="397282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4" y="3474720"/>
            <a:ext cx="3176335" cy="238225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235" y="3266112"/>
            <a:ext cx="1943145" cy="259086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503" y="2770988"/>
            <a:ext cx="2314488" cy="3085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933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32"/>
    </mc:Choice>
    <mc:Fallback xmlns="">
      <p:transition spd="slow" advTm="26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Seniorenausflug der Gemeinde Ormalingen vom 15. September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38" y="774386"/>
            <a:ext cx="5111857" cy="383389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5" y="883157"/>
            <a:ext cx="4192921" cy="3144691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6" y="1397275"/>
            <a:ext cx="3274359" cy="436581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94190" y="2526154"/>
            <a:ext cx="3699353" cy="27745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46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0"/>
    </mc:Choice>
    <mc:Fallback xmlns="">
      <p:transition spd="slow" advTm="704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41446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60998" y="1391520"/>
            <a:ext cx="10827143" cy="378565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Jubiläumsausflug </a:t>
            </a:r>
            <a:r>
              <a:rPr lang="de-CH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de-CH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«125 Jahre MCO» vom 23. September 2023</a:t>
            </a:r>
            <a:endParaRPr lang="de-CH" sz="8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760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6"/>
    </mc:Choice>
    <mc:Fallback xmlns="">
      <p:transition spd="slow" advTm="5016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Jubiläumsausflug «125 Jahre MCO» vom 23. September 2023 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48" y="731519"/>
            <a:ext cx="6776187" cy="508214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7" y="3064373"/>
            <a:ext cx="3665714" cy="274928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270" y="731519"/>
            <a:ext cx="4915301" cy="368647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013" y="2614897"/>
            <a:ext cx="3655728" cy="274179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464" y="2938828"/>
            <a:ext cx="3833108" cy="2874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01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68"/>
    </mc:Choice>
    <mc:Fallback xmlns="">
      <p:transition spd="slow" advTm="24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Jubiläumsausflug «125 Jahre MCO» vom 23. September 2023 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1"/>
          <a:stretch/>
        </p:blipFill>
        <p:spPr>
          <a:xfrm>
            <a:off x="630358" y="854759"/>
            <a:ext cx="10046606" cy="485917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2" r="24553"/>
          <a:stretch/>
        </p:blipFill>
        <p:spPr>
          <a:xfrm rot="5400000">
            <a:off x="786955" y="3373850"/>
            <a:ext cx="2364565" cy="179391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" b="22745"/>
          <a:stretch/>
        </p:blipFill>
        <p:spPr>
          <a:xfrm>
            <a:off x="3355079" y="3088523"/>
            <a:ext cx="4533562" cy="236456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2365" y="3386945"/>
            <a:ext cx="2361305" cy="1770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824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0" y="6593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Jubiläumsausflug «125 Jahre MCO» vom 23. September 2023 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02" t="-386" r="24586" b="386"/>
          <a:stretch/>
        </p:blipFill>
        <p:spPr>
          <a:xfrm rot="5400000">
            <a:off x="546692" y="3302320"/>
            <a:ext cx="2682344" cy="231992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5" t="28573" r="18539" b="-7359"/>
          <a:stretch/>
        </p:blipFill>
        <p:spPr>
          <a:xfrm>
            <a:off x="5963250" y="807247"/>
            <a:ext cx="2333064" cy="259011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76"/>
          <a:stretch/>
        </p:blipFill>
        <p:spPr>
          <a:xfrm rot="5400000">
            <a:off x="654006" y="902497"/>
            <a:ext cx="2523564" cy="233306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/>
          <a:stretch/>
        </p:blipFill>
        <p:spPr>
          <a:xfrm rot="5400000">
            <a:off x="3115693" y="1288412"/>
            <a:ext cx="3093238" cy="213090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" t="38361" r="40286" b="-368"/>
          <a:stretch/>
        </p:blipFill>
        <p:spPr>
          <a:xfrm rot="5400000">
            <a:off x="5972791" y="3506873"/>
            <a:ext cx="2504980" cy="214206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16" r="42148" b="1516"/>
          <a:stretch/>
        </p:blipFill>
        <p:spPr>
          <a:xfrm rot="5400000">
            <a:off x="8939647" y="460180"/>
            <a:ext cx="2341889" cy="303602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18946" r="32034" b="360"/>
          <a:stretch/>
        </p:blipFill>
        <p:spPr>
          <a:xfrm rot="5400000">
            <a:off x="3049796" y="3286215"/>
            <a:ext cx="2681504" cy="240685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" t="-1171" r="290" b="6956"/>
          <a:stretch/>
        </p:blipFill>
        <p:spPr>
          <a:xfrm rot="5400000">
            <a:off x="8577530" y="3157057"/>
            <a:ext cx="3093237" cy="2185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04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4"/>
    </mc:Choice>
    <mc:Fallback xmlns="">
      <p:transition spd="slow" advTm="25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25375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66354" y="1964080"/>
            <a:ext cx="10827143" cy="378565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Delegiertenversammlung </a:t>
            </a:r>
            <a:r>
              <a:rPr lang="de-CH" sz="8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CVbB</a:t>
            </a:r>
            <a:r>
              <a:rPr lang="de-CH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br>
              <a:rPr lang="de-CH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de-CH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vom 4. Februar 2023</a:t>
            </a:r>
            <a:endParaRPr lang="de-CH" sz="8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433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8"/>
    </mc:Choice>
    <mc:Fallback xmlns="">
      <p:transition spd="slow" advTm="4648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0" y="6593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Jubiläumsausflug «125 Jahre MCO» vom 23. September 2023 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1" b="26571"/>
          <a:stretch/>
        </p:blipFill>
        <p:spPr>
          <a:xfrm>
            <a:off x="1147483" y="889428"/>
            <a:ext cx="10072999" cy="4948953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0" y="1360403"/>
            <a:ext cx="4135653" cy="310174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001" y="1360403"/>
            <a:ext cx="4135653" cy="3101740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1061" b="3031"/>
          <a:stretch/>
        </p:blipFill>
        <p:spPr>
          <a:xfrm>
            <a:off x="8941212" y="1341459"/>
            <a:ext cx="2279270" cy="31022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904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4"/>
    </mc:Choice>
    <mc:Fallback xmlns="">
      <p:transition spd="slow" advTm="10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0" y="6593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Jubiläumsausflug «125 Jahre MCO» vom 23. September 2023 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4306" y="1379198"/>
            <a:ext cx="3787587" cy="284069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43" y="1269147"/>
            <a:ext cx="6071490" cy="455361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6853" y="1435495"/>
            <a:ext cx="4237964" cy="317847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66" y="889710"/>
            <a:ext cx="4279153" cy="3209365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0553" y="2739099"/>
            <a:ext cx="3514165" cy="2635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341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48"/>
    </mc:Choice>
    <mc:Fallback xmlns="">
      <p:transition spd="slow" advTm="22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41446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64282" y="1927851"/>
            <a:ext cx="10827143" cy="255454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Jubilarenehrung</a:t>
            </a:r>
            <a:r>
              <a:rPr lang="de-CH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vom </a:t>
            </a:r>
            <a:br>
              <a:rPr lang="de-CH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de-CH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7. Dezember 2023</a:t>
            </a:r>
            <a:endParaRPr lang="de-CH" sz="8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009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8"/>
    </mc:Choice>
    <mc:Fallback xmlns="">
      <p:transition spd="slow" advTm="5208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" y="627837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Jubilarenehrung</a:t>
            </a:r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7. Dezember 2023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2" y="853552"/>
            <a:ext cx="5780603" cy="241718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246" y="2887324"/>
            <a:ext cx="9020908" cy="2847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053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8"/>
    </mc:Choice>
    <mc:Fallback xmlns="">
      <p:transition spd="slow" advTm="9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" y="627837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Jubilarenehrung</a:t>
            </a:r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7. Dezember 2023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5" y="826477"/>
            <a:ext cx="2960077" cy="310330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10" y="2002752"/>
            <a:ext cx="4080271" cy="385406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15" y="764923"/>
            <a:ext cx="4478659" cy="34265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718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76"/>
    </mc:Choice>
    <mc:Fallback xmlns="">
      <p:transition spd="slow" advTm="14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" y="627837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Jubilarenehrung</a:t>
            </a:r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7. Dezember 2023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88" y="789585"/>
            <a:ext cx="8463748" cy="296654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97" y="1037478"/>
            <a:ext cx="3233026" cy="47654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83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0"/>
    </mc:Choice>
    <mc:Fallback xmlns="">
      <p:transition spd="slow" advTm="11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" y="627837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Jubilarenehrung</a:t>
            </a:r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7. Dezember 2023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360" y="823159"/>
            <a:ext cx="4553184" cy="361791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1"/>
          <a:stretch/>
        </p:blipFill>
        <p:spPr>
          <a:xfrm>
            <a:off x="420434" y="2760785"/>
            <a:ext cx="6710128" cy="28843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98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8"/>
    </mc:Choice>
    <mc:Fallback xmlns="">
      <p:transition spd="slow" advTm="9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" y="627837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Jubilarenehrung</a:t>
            </a:r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7. Dezember 2023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3" y="2312376"/>
            <a:ext cx="2688347" cy="3455819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327" y="2544382"/>
            <a:ext cx="3094566" cy="315604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72" y="854875"/>
            <a:ext cx="2824303" cy="269108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954" y="812056"/>
            <a:ext cx="3702571" cy="31851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278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96"/>
    </mc:Choice>
    <mc:Fallback xmlns="">
      <p:transition spd="slow" advTm="16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" y="627837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Jubilarenehrung</a:t>
            </a:r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7. Dezember 2023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0" y="1879766"/>
            <a:ext cx="7700684" cy="3795051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191" y="729761"/>
            <a:ext cx="2678334" cy="2623886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-198" r="59319" b="45396"/>
          <a:stretch/>
        </p:blipFill>
        <p:spPr>
          <a:xfrm>
            <a:off x="1413014" y="8951146"/>
            <a:ext cx="3101788" cy="2491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073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4"/>
    </mc:Choice>
    <mc:Fallback xmlns="">
      <p:transition spd="slow" advTm="12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41446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64282" y="1927851"/>
            <a:ext cx="10827143" cy="255454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Chloushock</a:t>
            </a:r>
            <a:r>
              <a:rPr lang="de-CH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de-CH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</a:t>
            </a:r>
            <a:r>
              <a:rPr lang="de-CH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om 8. Dezember 2023</a:t>
            </a:r>
            <a:endParaRPr lang="de-CH" sz="8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426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0"/>
    </mc:Choice>
    <mc:Fallback xmlns="">
      <p:transition spd="slow" advTm="248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324200" y="1098499"/>
            <a:ext cx="41786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/>
              <a:t>Das ganze Dorf ist beflaggt ganz festlich,</a:t>
            </a:r>
          </a:p>
          <a:p>
            <a:r>
              <a:rPr lang="de-CH" sz="2800" dirty="0"/>
              <a:t>was ist nur los in Gelterkinden östlich?</a:t>
            </a:r>
            <a:br>
              <a:rPr lang="de-CH" sz="2800" dirty="0"/>
            </a:br>
            <a:r>
              <a:rPr lang="de-CH" sz="2800" dirty="0"/>
              <a:t>so mancher staunt,</a:t>
            </a:r>
            <a:br>
              <a:rPr lang="de-CH" sz="2800" dirty="0"/>
            </a:br>
            <a:r>
              <a:rPr lang="de-CH" sz="2800" dirty="0"/>
              <a:t>doch einer raunt, </a:t>
            </a:r>
          </a:p>
          <a:p>
            <a:r>
              <a:rPr lang="de-CH" sz="2800" dirty="0"/>
              <a:t>eine interkantonale DV ist organisiert,</a:t>
            </a:r>
          </a:p>
          <a:p>
            <a:r>
              <a:rPr lang="de-CH" sz="2800" dirty="0"/>
              <a:t>Ormalingen sei auf den MCO fixiert!!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22" y="894265"/>
            <a:ext cx="3540185" cy="472024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5" b="11902"/>
          <a:stretch/>
        </p:blipFill>
        <p:spPr>
          <a:xfrm>
            <a:off x="1696915" y="893707"/>
            <a:ext cx="5313628" cy="4720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101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9"/>
    </mc:Choice>
    <mc:Fallback xmlns="">
      <p:transition spd="slow" advTm="16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" y="645265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Chloushock</a:t>
            </a:r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8. Dezember 2023 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233018" y="992687"/>
            <a:ext cx="560949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100" dirty="0" err="1"/>
              <a:t>Chäm</a:t>
            </a:r>
            <a:r>
              <a:rPr lang="de-CH" sz="2100" dirty="0"/>
              <a:t> </a:t>
            </a:r>
            <a:r>
              <a:rPr lang="de-CH" sz="2100" dirty="0" err="1"/>
              <a:t>dr</a:t>
            </a:r>
            <a:r>
              <a:rPr lang="de-CH" sz="2100" dirty="0"/>
              <a:t> </a:t>
            </a:r>
            <a:r>
              <a:rPr lang="de-CH" sz="2100" dirty="0" err="1"/>
              <a:t>Samichlous</a:t>
            </a:r>
            <a:r>
              <a:rPr lang="de-CH" sz="2100" dirty="0"/>
              <a:t> würd </a:t>
            </a:r>
            <a:r>
              <a:rPr lang="de-CH" sz="2100" dirty="0" err="1"/>
              <a:t>är</a:t>
            </a:r>
            <a:r>
              <a:rPr lang="de-CH" sz="2100" dirty="0"/>
              <a:t> </a:t>
            </a:r>
            <a:r>
              <a:rPr lang="de-CH" sz="2100" dirty="0" err="1"/>
              <a:t>üs</a:t>
            </a:r>
            <a:r>
              <a:rPr lang="de-CH" sz="2100" dirty="0"/>
              <a:t> sicher </a:t>
            </a:r>
            <a:r>
              <a:rPr lang="de-CH" sz="2100" dirty="0" err="1"/>
              <a:t>froge</a:t>
            </a:r>
            <a:r>
              <a:rPr lang="de-CH" sz="2100" dirty="0"/>
              <a:t>:</a:t>
            </a:r>
            <a:br>
              <a:rPr lang="de-CH" sz="2100" dirty="0"/>
            </a:br>
            <a:r>
              <a:rPr lang="de-CH" sz="2100" dirty="0"/>
              <a:t>Wie </a:t>
            </a:r>
            <a:r>
              <a:rPr lang="de-CH" sz="2100" dirty="0" err="1"/>
              <a:t>gots</a:t>
            </a:r>
            <a:r>
              <a:rPr lang="de-CH" sz="2100" dirty="0"/>
              <a:t> im Männerchor - </a:t>
            </a:r>
            <a:r>
              <a:rPr lang="de-CH" sz="2100" dirty="0" err="1"/>
              <a:t>nid</a:t>
            </a:r>
            <a:r>
              <a:rPr lang="de-CH" sz="2100" dirty="0"/>
              <a:t> nur </a:t>
            </a:r>
            <a:r>
              <a:rPr lang="de-CH" sz="2100" dirty="0" err="1"/>
              <a:t>hüt</a:t>
            </a:r>
            <a:r>
              <a:rPr lang="de-CH" sz="2100" dirty="0"/>
              <a:t> z‘ </a:t>
            </a:r>
            <a:r>
              <a:rPr lang="de-CH" sz="2100" dirty="0" err="1"/>
              <a:t>Obe</a:t>
            </a:r>
            <a:r>
              <a:rPr lang="de-CH" sz="2100" dirty="0"/>
              <a:t>?</a:t>
            </a:r>
            <a:br>
              <a:rPr lang="de-CH" sz="2100" dirty="0"/>
            </a:br>
            <a:r>
              <a:rPr lang="de-CH" sz="2100" dirty="0"/>
              <a:t>Jetzt </a:t>
            </a:r>
            <a:r>
              <a:rPr lang="de-CH" sz="2100" dirty="0" err="1"/>
              <a:t>muess</a:t>
            </a:r>
            <a:r>
              <a:rPr lang="de-CH" sz="2100" dirty="0"/>
              <a:t> </a:t>
            </a:r>
            <a:r>
              <a:rPr lang="de-CH" sz="2100" dirty="0" err="1"/>
              <a:t>ig</a:t>
            </a:r>
            <a:r>
              <a:rPr lang="de-CH" sz="2100" dirty="0"/>
              <a:t> haut </a:t>
            </a:r>
            <a:r>
              <a:rPr lang="de-CH" sz="2100" dirty="0" err="1"/>
              <a:t>by</a:t>
            </a:r>
            <a:r>
              <a:rPr lang="de-CH" sz="2100" dirty="0"/>
              <a:t> </a:t>
            </a:r>
            <a:r>
              <a:rPr lang="de-CH" sz="2100" dirty="0" err="1"/>
              <a:t>öich</a:t>
            </a:r>
            <a:r>
              <a:rPr lang="de-CH" sz="2100" dirty="0"/>
              <a:t> </a:t>
            </a:r>
            <a:r>
              <a:rPr lang="de-CH" sz="2100" dirty="0" err="1"/>
              <a:t>säuber</a:t>
            </a:r>
            <a:r>
              <a:rPr lang="de-CH" sz="2100" dirty="0"/>
              <a:t> </a:t>
            </a:r>
            <a:r>
              <a:rPr lang="de-CH" sz="2100" dirty="0" err="1"/>
              <a:t>chlage</a:t>
            </a:r>
            <a:r>
              <a:rPr lang="de-CH" sz="2100" dirty="0"/>
              <a:t>,</a:t>
            </a:r>
            <a:br>
              <a:rPr lang="de-CH" sz="2100" dirty="0"/>
            </a:br>
            <a:r>
              <a:rPr lang="de-CH" sz="2100" dirty="0"/>
              <a:t>was </a:t>
            </a:r>
            <a:r>
              <a:rPr lang="de-CH" sz="2100" dirty="0" err="1"/>
              <a:t>dr</a:t>
            </a:r>
            <a:r>
              <a:rPr lang="de-CH" sz="2100" dirty="0"/>
              <a:t> Männerchor </a:t>
            </a:r>
            <a:r>
              <a:rPr lang="de-CH" sz="2100" dirty="0" err="1"/>
              <a:t>dür</a:t>
            </a:r>
            <a:r>
              <a:rPr lang="de-CH" sz="2100" dirty="0"/>
              <a:t> </a:t>
            </a:r>
            <a:r>
              <a:rPr lang="de-CH" sz="2100" dirty="0" err="1"/>
              <a:t>s‘</a:t>
            </a:r>
            <a:r>
              <a:rPr lang="de-CH" sz="2100" dirty="0"/>
              <a:t> </a:t>
            </a:r>
            <a:r>
              <a:rPr lang="de-CH" sz="2100" dirty="0" err="1"/>
              <a:t>Johr</a:t>
            </a:r>
            <a:r>
              <a:rPr lang="de-CH" sz="2100" dirty="0"/>
              <a:t> </a:t>
            </a:r>
            <a:r>
              <a:rPr lang="de-CH" sz="2100" dirty="0" err="1"/>
              <a:t>duet</a:t>
            </a:r>
            <a:r>
              <a:rPr lang="de-CH" sz="2100" dirty="0"/>
              <a:t> plage:</a:t>
            </a:r>
          </a:p>
          <a:p>
            <a:r>
              <a:rPr lang="de-CH" sz="2100" dirty="0"/>
              <a:t>Y </a:t>
            </a:r>
            <a:r>
              <a:rPr lang="de-CH" sz="2100" dirty="0" err="1"/>
              <a:t>dr</a:t>
            </a:r>
            <a:r>
              <a:rPr lang="de-CH" sz="2100" dirty="0"/>
              <a:t> </a:t>
            </a:r>
            <a:r>
              <a:rPr lang="de-CH" sz="2100" dirty="0" err="1"/>
              <a:t>Singstund</a:t>
            </a:r>
            <a:r>
              <a:rPr lang="de-CH" sz="2100" dirty="0"/>
              <a:t> </a:t>
            </a:r>
            <a:r>
              <a:rPr lang="de-CH" sz="2100" dirty="0" err="1"/>
              <a:t>chönnti</a:t>
            </a:r>
            <a:r>
              <a:rPr lang="de-CH" sz="2100" dirty="0"/>
              <a:t> </a:t>
            </a:r>
            <a:r>
              <a:rPr lang="de-CH" sz="2100" dirty="0" err="1"/>
              <a:t>mer</a:t>
            </a:r>
            <a:r>
              <a:rPr lang="de-CH" sz="2100" dirty="0"/>
              <a:t> </a:t>
            </a:r>
            <a:r>
              <a:rPr lang="de-CH" sz="2100" dirty="0" err="1"/>
              <a:t>zytig</a:t>
            </a:r>
            <a:r>
              <a:rPr lang="de-CH" sz="2100" dirty="0"/>
              <a:t> </a:t>
            </a:r>
            <a:r>
              <a:rPr lang="de-CH" sz="2100" dirty="0" err="1"/>
              <a:t>afo</a:t>
            </a:r>
            <a:r>
              <a:rPr lang="de-CH" sz="2100" dirty="0"/>
              <a:t> singe,</a:t>
            </a:r>
            <a:br>
              <a:rPr lang="de-CH" sz="2100" dirty="0"/>
            </a:br>
            <a:r>
              <a:rPr lang="de-CH" sz="2100" dirty="0"/>
              <a:t>d‘ </a:t>
            </a:r>
            <a:r>
              <a:rPr lang="de-CH" sz="2100" dirty="0" err="1"/>
              <a:t>Ormalinger</a:t>
            </a:r>
            <a:r>
              <a:rPr lang="de-CH" sz="2100" dirty="0"/>
              <a:t> sötte </a:t>
            </a:r>
            <a:r>
              <a:rPr lang="de-CH" sz="2100" dirty="0" err="1"/>
              <a:t>dr</a:t>
            </a:r>
            <a:r>
              <a:rPr lang="de-CH" sz="2100" dirty="0"/>
              <a:t> Wäg haut springe.</a:t>
            </a:r>
            <a:br>
              <a:rPr lang="de-CH" sz="2100" dirty="0"/>
            </a:br>
            <a:r>
              <a:rPr lang="de-CH" sz="2100" dirty="0"/>
              <a:t>Do </a:t>
            </a:r>
            <a:r>
              <a:rPr lang="de-CH" sz="2100" dirty="0" err="1"/>
              <a:t>wei</a:t>
            </a:r>
            <a:r>
              <a:rPr lang="de-CH" sz="2100" dirty="0"/>
              <a:t> es paar Sänger </a:t>
            </a:r>
            <a:r>
              <a:rPr lang="de-CH" sz="2100" dirty="0" err="1"/>
              <a:t>anderi</a:t>
            </a:r>
            <a:r>
              <a:rPr lang="de-CH" sz="2100" dirty="0"/>
              <a:t> Lieder singe,</a:t>
            </a:r>
            <a:br>
              <a:rPr lang="de-CH" sz="2100" dirty="0"/>
            </a:br>
            <a:r>
              <a:rPr lang="de-CH" sz="2100" dirty="0"/>
              <a:t>doch die Andere säge, was </a:t>
            </a:r>
            <a:r>
              <a:rPr lang="de-CH" sz="2100" dirty="0" err="1"/>
              <a:t>söll</a:t>
            </a:r>
            <a:r>
              <a:rPr lang="de-CH" sz="2100" dirty="0"/>
              <a:t> das bringe?</a:t>
            </a:r>
            <a:br>
              <a:rPr lang="de-CH" sz="2100" dirty="0"/>
            </a:br>
            <a:r>
              <a:rPr lang="de-CH" sz="2100" dirty="0" err="1"/>
              <a:t>Dr</a:t>
            </a:r>
            <a:r>
              <a:rPr lang="de-CH" sz="2100" dirty="0"/>
              <a:t> </a:t>
            </a:r>
            <a:r>
              <a:rPr lang="de-CH" sz="2100" dirty="0" err="1"/>
              <a:t>Internetzuegang</a:t>
            </a:r>
            <a:r>
              <a:rPr lang="de-CH" sz="2100" dirty="0"/>
              <a:t> – </a:t>
            </a:r>
            <a:r>
              <a:rPr lang="de-CH" sz="2100" dirty="0" err="1"/>
              <a:t>är</a:t>
            </a:r>
            <a:r>
              <a:rPr lang="de-CH" sz="2100" dirty="0"/>
              <a:t> </a:t>
            </a:r>
            <a:r>
              <a:rPr lang="de-CH" sz="2100" dirty="0" err="1"/>
              <a:t>duet</a:t>
            </a:r>
            <a:r>
              <a:rPr lang="de-CH" sz="2100" dirty="0"/>
              <a:t> </a:t>
            </a:r>
            <a:r>
              <a:rPr lang="de-CH" sz="2100" dirty="0" err="1"/>
              <a:t>ändlich</a:t>
            </a:r>
            <a:r>
              <a:rPr lang="de-CH" sz="2100" dirty="0"/>
              <a:t> </a:t>
            </a:r>
            <a:r>
              <a:rPr lang="de-CH" sz="2100" dirty="0" err="1"/>
              <a:t>allne</a:t>
            </a:r>
            <a:r>
              <a:rPr lang="de-CH" sz="2100" dirty="0"/>
              <a:t> </a:t>
            </a:r>
            <a:r>
              <a:rPr lang="de-CH" sz="2100" dirty="0" err="1"/>
              <a:t>glinge</a:t>
            </a:r>
            <a:r>
              <a:rPr lang="de-CH" sz="2100" dirty="0"/>
              <a:t>,</a:t>
            </a:r>
            <a:br>
              <a:rPr lang="de-CH" sz="2100" dirty="0"/>
            </a:br>
            <a:r>
              <a:rPr lang="de-CH" sz="2100" dirty="0" err="1"/>
              <a:t>derfür</a:t>
            </a:r>
            <a:r>
              <a:rPr lang="de-CH" sz="2100" dirty="0"/>
              <a:t> tuet jetzt d‘ </a:t>
            </a:r>
            <a:r>
              <a:rPr lang="de-CH" sz="2100" dirty="0" err="1"/>
              <a:t>Fädere</a:t>
            </a:r>
            <a:r>
              <a:rPr lang="de-CH" sz="2100" dirty="0"/>
              <a:t> </a:t>
            </a:r>
            <a:r>
              <a:rPr lang="de-CH" sz="2100" dirty="0" err="1"/>
              <a:t>usem</a:t>
            </a:r>
            <a:r>
              <a:rPr lang="de-CH" sz="2100" dirty="0"/>
              <a:t> </a:t>
            </a:r>
            <a:r>
              <a:rPr lang="de-CH" sz="2100" dirty="0" err="1"/>
              <a:t>Plämpu</a:t>
            </a:r>
            <a:r>
              <a:rPr lang="de-CH" sz="2100" dirty="0"/>
              <a:t> springe!</a:t>
            </a:r>
            <a:br>
              <a:rPr lang="de-CH" sz="2100" dirty="0"/>
            </a:br>
            <a:r>
              <a:rPr lang="de-CH" sz="2100" dirty="0"/>
              <a:t>D‘ Note </a:t>
            </a:r>
            <a:r>
              <a:rPr lang="de-CH" sz="2100" dirty="0" err="1"/>
              <a:t>müesisch</a:t>
            </a:r>
            <a:r>
              <a:rPr lang="de-CH" sz="2100" dirty="0"/>
              <a:t> jetzt </a:t>
            </a:r>
            <a:r>
              <a:rPr lang="de-CH" sz="2100" dirty="0" err="1"/>
              <a:t>no</a:t>
            </a:r>
            <a:r>
              <a:rPr lang="de-CH" sz="2100" dirty="0"/>
              <a:t> </a:t>
            </a:r>
            <a:r>
              <a:rPr lang="de-CH" sz="2100" dirty="0" err="1"/>
              <a:t>säuber</a:t>
            </a:r>
            <a:r>
              <a:rPr lang="de-CH" sz="2100" dirty="0"/>
              <a:t> drucke und sogar i d‘ Prob mitbringe,</a:t>
            </a:r>
            <a:br>
              <a:rPr lang="de-CH" sz="2100" dirty="0"/>
            </a:br>
            <a:r>
              <a:rPr lang="de-CH" sz="2100" dirty="0" err="1"/>
              <a:t>s‘</a:t>
            </a:r>
            <a:r>
              <a:rPr lang="de-CH" sz="2100" dirty="0"/>
              <a:t> </a:t>
            </a:r>
            <a:r>
              <a:rPr lang="de-CH" sz="2100" dirty="0" err="1"/>
              <a:t>Poschti</a:t>
            </a:r>
            <a:r>
              <a:rPr lang="de-CH" sz="2100" dirty="0"/>
              <a:t> </a:t>
            </a:r>
            <a:r>
              <a:rPr lang="de-CH" sz="2100" dirty="0" err="1"/>
              <a:t>müess</a:t>
            </a:r>
            <a:r>
              <a:rPr lang="de-CH" sz="2100" dirty="0"/>
              <a:t> jetzt </a:t>
            </a:r>
            <a:r>
              <a:rPr lang="de-CH" sz="2100" dirty="0" err="1"/>
              <a:t>schyns</a:t>
            </a:r>
            <a:r>
              <a:rPr lang="de-CH" sz="2100" dirty="0"/>
              <a:t> </a:t>
            </a:r>
            <a:r>
              <a:rPr lang="de-CH" sz="2100" dirty="0" err="1"/>
              <a:t>s‘</a:t>
            </a:r>
            <a:r>
              <a:rPr lang="de-CH" sz="2100" dirty="0"/>
              <a:t> Papier </a:t>
            </a:r>
            <a:r>
              <a:rPr lang="de-CH" sz="2100" dirty="0" err="1"/>
              <a:t>uf</a:t>
            </a:r>
            <a:r>
              <a:rPr lang="de-CH" sz="2100" dirty="0"/>
              <a:t> </a:t>
            </a:r>
            <a:r>
              <a:rPr lang="de-CH" sz="2100" dirty="0" err="1"/>
              <a:t>Ammel</a:t>
            </a:r>
            <a:r>
              <a:rPr lang="de-CH" sz="2100" dirty="0"/>
              <a:t> mit </a:t>
            </a:r>
            <a:r>
              <a:rPr lang="de-CH" sz="2100" dirty="0" err="1"/>
              <a:t>em</a:t>
            </a:r>
            <a:r>
              <a:rPr lang="de-CH" sz="2100" dirty="0"/>
              <a:t> Schlepper bringe.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62" y="840684"/>
            <a:ext cx="4255507" cy="4920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087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12"/>
    </mc:Choice>
    <mc:Fallback xmlns="">
      <p:transition spd="slow" advTm="27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" y="645265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Chloushock</a:t>
            </a:r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8. Dezember 2023 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627077" y="889887"/>
            <a:ext cx="6256915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300" dirty="0"/>
              <a:t>Ständig schnurre </a:t>
            </a:r>
            <a:r>
              <a:rPr lang="de-CH" sz="2300" dirty="0" err="1"/>
              <a:t>düge</a:t>
            </a:r>
            <a:r>
              <a:rPr lang="de-CH" sz="2300" dirty="0"/>
              <a:t> die </a:t>
            </a:r>
            <a:r>
              <a:rPr lang="de-CH" sz="2300" dirty="0" err="1"/>
              <a:t>dört</a:t>
            </a:r>
            <a:r>
              <a:rPr lang="de-CH" sz="2300" dirty="0"/>
              <a:t> hinge;</a:t>
            </a:r>
            <a:br>
              <a:rPr lang="de-CH" sz="2300" dirty="0"/>
            </a:br>
            <a:r>
              <a:rPr lang="de-CH" sz="2300" dirty="0"/>
              <a:t>si würde </a:t>
            </a:r>
            <a:r>
              <a:rPr lang="de-CH" sz="2300" dirty="0" err="1"/>
              <a:t>gschyder</a:t>
            </a:r>
            <a:r>
              <a:rPr lang="de-CH" sz="2300" dirty="0"/>
              <a:t> </a:t>
            </a:r>
            <a:r>
              <a:rPr lang="de-CH" sz="2300" dirty="0" err="1"/>
              <a:t>emou</a:t>
            </a:r>
            <a:r>
              <a:rPr lang="de-CH" sz="2300" dirty="0"/>
              <a:t> richtig singe!</a:t>
            </a:r>
          </a:p>
          <a:p>
            <a:r>
              <a:rPr lang="de-CH" sz="2300" dirty="0"/>
              <a:t>Jetzt </a:t>
            </a:r>
            <a:r>
              <a:rPr lang="de-CH" sz="2300" dirty="0" err="1"/>
              <a:t>wot</a:t>
            </a:r>
            <a:r>
              <a:rPr lang="de-CH" sz="2300" dirty="0"/>
              <a:t> doch </a:t>
            </a:r>
            <a:r>
              <a:rPr lang="de-CH" sz="2300" dirty="0" err="1"/>
              <a:t>no</a:t>
            </a:r>
            <a:r>
              <a:rPr lang="de-CH" sz="2300" dirty="0"/>
              <a:t> eine </a:t>
            </a:r>
            <a:r>
              <a:rPr lang="de-CH" sz="2300" dirty="0" err="1"/>
              <a:t>sy</a:t>
            </a:r>
            <a:r>
              <a:rPr lang="de-CH" sz="2300" dirty="0"/>
              <a:t> Hund y d‘ Prob mitbringe,</a:t>
            </a:r>
            <a:br>
              <a:rPr lang="de-CH" sz="2300" dirty="0"/>
            </a:br>
            <a:r>
              <a:rPr lang="de-CH" sz="2300" dirty="0"/>
              <a:t>wie </a:t>
            </a:r>
            <a:r>
              <a:rPr lang="de-CH" sz="2300" dirty="0" err="1"/>
              <a:t>söusch</a:t>
            </a:r>
            <a:r>
              <a:rPr lang="de-CH" sz="2300" dirty="0"/>
              <a:t> di do </a:t>
            </a:r>
            <a:r>
              <a:rPr lang="de-CH" sz="2300" dirty="0" err="1"/>
              <a:t>no</a:t>
            </a:r>
            <a:r>
              <a:rPr lang="de-CH" sz="2300" dirty="0"/>
              <a:t> konzentriere </a:t>
            </a:r>
            <a:r>
              <a:rPr lang="de-CH" sz="2300" dirty="0" err="1"/>
              <a:t>bym</a:t>
            </a:r>
            <a:r>
              <a:rPr lang="de-CH" sz="2300" dirty="0"/>
              <a:t> </a:t>
            </a:r>
            <a:r>
              <a:rPr lang="de-CH" sz="2300" dirty="0" err="1"/>
              <a:t>änglisch</a:t>
            </a:r>
            <a:r>
              <a:rPr lang="de-CH" sz="2300" dirty="0"/>
              <a:t> Singe</a:t>
            </a:r>
            <a:r>
              <a:rPr lang="de-CH" sz="2300" dirty="0" smtClean="0"/>
              <a:t>?</a:t>
            </a:r>
            <a:r>
              <a:rPr lang="de-CH" sz="2300" dirty="0"/>
              <a:t> </a:t>
            </a:r>
          </a:p>
          <a:p>
            <a:r>
              <a:rPr lang="de-CH" sz="2300" dirty="0"/>
              <a:t>Do </a:t>
            </a:r>
            <a:r>
              <a:rPr lang="de-CH" sz="2300" dirty="0" err="1"/>
              <a:t>müessti</a:t>
            </a:r>
            <a:r>
              <a:rPr lang="de-CH" sz="2300" dirty="0"/>
              <a:t> sich </a:t>
            </a:r>
            <a:r>
              <a:rPr lang="de-CH" sz="2300" dirty="0" err="1"/>
              <a:t>dr</a:t>
            </a:r>
            <a:r>
              <a:rPr lang="de-CH" sz="2300" dirty="0"/>
              <a:t> </a:t>
            </a:r>
            <a:r>
              <a:rPr lang="de-CH" sz="2300" dirty="0" err="1"/>
              <a:t>Chlous</a:t>
            </a:r>
            <a:r>
              <a:rPr lang="de-CH" sz="2300" dirty="0"/>
              <a:t> doch </a:t>
            </a:r>
            <a:r>
              <a:rPr lang="de-CH" sz="2300" dirty="0" err="1"/>
              <a:t>froge</a:t>
            </a:r>
            <a:r>
              <a:rPr lang="de-CH" sz="2300" dirty="0"/>
              <a:t>:</a:t>
            </a:r>
            <a:br>
              <a:rPr lang="de-CH" sz="2300" dirty="0"/>
            </a:br>
            <a:r>
              <a:rPr lang="de-CH" sz="2300" dirty="0" err="1"/>
              <a:t>Mues</a:t>
            </a:r>
            <a:r>
              <a:rPr lang="de-CH" sz="2300" dirty="0"/>
              <a:t> </a:t>
            </a:r>
            <a:r>
              <a:rPr lang="de-CH" sz="2300" dirty="0" err="1"/>
              <a:t>ig</a:t>
            </a:r>
            <a:r>
              <a:rPr lang="de-CH" sz="2300" dirty="0"/>
              <a:t> </a:t>
            </a:r>
            <a:r>
              <a:rPr lang="de-CH" sz="2300" dirty="0" err="1"/>
              <a:t>mer</a:t>
            </a:r>
            <a:r>
              <a:rPr lang="de-CH" sz="2300" dirty="0"/>
              <a:t> mache </a:t>
            </a:r>
            <a:r>
              <a:rPr lang="de-CH" sz="2300" dirty="0" err="1"/>
              <a:t>gröschti</a:t>
            </a:r>
            <a:r>
              <a:rPr lang="de-CH" sz="2300" dirty="0"/>
              <a:t> Sorge?</a:t>
            </a:r>
          </a:p>
          <a:p>
            <a:r>
              <a:rPr lang="de-CH" sz="2300" dirty="0"/>
              <a:t>Wie </a:t>
            </a:r>
            <a:r>
              <a:rPr lang="de-CH" sz="2300" dirty="0" err="1"/>
              <a:t>cha‘s</a:t>
            </a:r>
            <a:r>
              <a:rPr lang="de-CH" sz="2300" dirty="0"/>
              <a:t> </a:t>
            </a:r>
            <a:r>
              <a:rPr lang="de-CH" sz="2300" dirty="0" err="1"/>
              <a:t>dr</a:t>
            </a:r>
            <a:r>
              <a:rPr lang="de-CH" sz="2300" dirty="0"/>
              <a:t> </a:t>
            </a:r>
            <a:r>
              <a:rPr lang="de-CH" sz="2300" dirty="0" err="1"/>
              <a:t>Dirigäntin</a:t>
            </a:r>
            <a:r>
              <a:rPr lang="de-CH" sz="2300" dirty="0"/>
              <a:t> </a:t>
            </a:r>
            <a:r>
              <a:rPr lang="de-CH" sz="2300" dirty="0" err="1"/>
              <a:t>nume</a:t>
            </a:r>
            <a:r>
              <a:rPr lang="de-CH" sz="2300" dirty="0"/>
              <a:t> </a:t>
            </a:r>
            <a:r>
              <a:rPr lang="de-CH" sz="2300" dirty="0" err="1"/>
              <a:t>glinge</a:t>
            </a:r>
            <a:r>
              <a:rPr lang="de-CH" sz="2300" dirty="0"/>
              <a:t>,</a:t>
            </a:r>
            <a:br>
              <a:rPr lang="de-CH" sz="2300" dirty="0"/>
            </a:br>
            <a:r>
              <a:rPr lang="de-CH" sz="2300" dirty="0"/>
              <a:t>so ne Chor zum Singe z‘ bringe</a:t>
            </a:r>
            <a:r>
              <a:rPr lang="de-CH" sz="2300" dirty="0" smtClean="0"/>
              <a:t>?</a:t>
            </a:r>
            <a:r>
              <a:rPr lang="de-CH" sz="2300" dirty="0"/>
              <a:t> </a:t>
            </a:r>
          </a:p>
          <a:p>
            <a:r>
              <a:rPr lang="de-CH" sz="2300" dirty="0"/>
              <a:t>D‘ Anna tuet </a:t>
            </a:r>
            <a:r>
              <a:rPr lang="de-CH" sz="2300" dirty="0" err="1"/>
              <a:t>üs</a:t>
            </a:r>
            <a:r>
              <a:rPr lang="de-CH" sz="2300" dirty="0"/>
              <a:t> mit viel Geduld </a:t>
            </a:r>
            <a:r>
              <a:rPr lang="de-CH" sz="2300" dirty="0" smtClean="0"/>
              <a:t>d’ Lieder </a:t>
            </a:r>
            <a:r>
              <a:rPr lang="de-CH" sz="2300" dirty="0" err="1"/>
              <a:t>bybringe</a:t>
            </a:r>
            <a:r>
              <a:rPr lang="de-CH" sz="2300" dirty="0"/>
              <a:t>,</a:t>
            </a:r>
            <a:br>
              <a:rPr lang="de-CH" sz="2300" dirty="0"/>
            </a:br>
            <a:r>
              <a:rPr lang="de-CH" sz="2300" dirty="0"/>
              <a:t>„125+1 frisch gesungen“ - es wird </a:t>
            </a:r>
            <a:r>
              <a:rPr lang="de-CH" sz="2300" dirty="0" err="1"/>
              <a:t>üs</a:t>
            </a:r>
            <a:r>
              <a:rPr lang="de-CH" sz="2300" dirty="0"/>
              <a:t> sicher </a:t>
            </a:r>
            <a:r>
              <a:rPr lang="de-CH" sz="2300" dirty="0" err="1"/>
              <a:t>glinge</a:t>
            </a:r>
            <a:r>
              <a:rPr lang="de-CH" sz="2300" dirty="0"/>
              <a:t>,</a:t>
            </a:r>
            <a:br>
              <a:rPr lang="de-CH" sz="2300" dirty="0"/>
            </a:br>
            <a:r>
              <a:rPr lang="de-CH" sz="2300" dirty="0"/>
              <a:t>und </a:t>
            </a:r>
            <a:r>
              <a:rPr lang="de-CH" sz="2300" dirty="0" err="1"/>
              <a:t>s‘</a:t>
            </a:r>
            <a:r>
              <a:rPr lang="de-CH" sz="2300" dirty="0"/>
              <a:t> Publikum vor Freud zum Lache zum bringe</a:t>
            </a:r>
            <a:r>
              <a:rPr lang="de-CH" sz="2300" dirty="0" smtClean="0"/>
              <a:t>.</a:t>
            </a:r>
            <a:r>
              <a:rPr lang="de-CH" sz="2300" dirty="0"/>
              <a:t>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891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6"/>
    </mc:Choice>
    <mc:Fallback xmlns="">
      <p:transition spd="slow" advTm="17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" y="645265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Chloushock</a:t>
            </a:r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8. Dezember 2023 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585" y="1194862"/>
            <a:ext cx="5496799" cy="4120687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051750" y="1362379"/>
            <a:ext cx="58322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err="1" smtClean="0"/>
              <a:t>Chlous</a:t>
            </a:r>
            <a:r>
              <a:rPr lang="de-CH" sz="2400" dirty="0"/>
              <a:t>, du </a:t>
            </a:r>
            <a:r>
              <a:rPr lang="de-CH" sz="2400" dirty="0" err="1"/>
              <a:t>hesch</a:t>
            </a:r>
            <a:r>
              <a:rPr lang="de-CH" sz="2400" dirty="0"/>
              <a:t> </a:t>
            </a:r>
            <a:r>
              <a:rPr lang="de-CH" sz="2400" dirty="0" err="1"/>
              <a:t>hüt</a:t>
            </a:r>
            <a:r>
              <a:rPr lang="de-CH" sz="2400" dirty="0"/>
              <a:t> </a:t>
            </a:r>
            <a:r>
              <a:rPr lang="de-CH" sz="2400" dirty="0" err="1"/>
              <a:t>würkli</a:t>
            </a:r>
            <a:r>
              <a:rPr lang="de-CH" sz="2400" dirty="0"/>
              <a:t> </a:t>
            </a:r>
            <a:r>
              <a:rPr lang="de-CH" sz="2400" dirty="0" err="1"/>
              <a:t>nüt</a:t>
            </a:r>
            <a:r>
              <a:rPr lang="de-CH" sz="2400" dirty="0"/>
              <a:t> </a:t>
            </a:r>
            <a:r>
              <a:rPr lang="de-CH" sz="2400" dirty="0" err="1"/>
              <a:t>meh</a:t>
            </a:r>
            <a:r>
              <a:rPr lang="de-CH" sz="2400" dirty="0"/>
              <a:t> </a:t>
            </a:r>
            <a:r>
              <a:rPr lang="de-CH" sz="2400" dirty="0" err="1"/>
              <a:t>z’chlage</a:t>
            </a:r>
            <a:r>
              <a:rPr lang="de-CH" sz="2400" dirty="0"/>
              <a:t>,</a:t>
            </a:r>
            <a:br>
              <a:rPr lang="de-CH" sz="2400" dirty="0"/>
            </a:br>
            <a:r>
              <a:rPr lang="de-CH" sz="2400" dirty="0" err="1"/>
              <a:t>ig</a:t>
            </a:r>
            <a:r>
              <a:rPr lang="de-CH" sz="2400" dirty="0"/>
              <a:t> ha </a:t>
            </a:r>
            <a:r>
              <a:rPr lang="de-CH" sz="2400" dirty="0" err="1"/>
              <a:t>sy</a:t>
            </a:r>
            <a:r>
              <a:rPr lang="de-CH" sz="2400" dirty="0"/>
              <a:t> mit </a:t>
            </a:r>
            <a:r>
              <a:rPr lang="de-CH" sz="2400" dirty="0" err="1"/>
              <a:t>mym</a:t>
            </a:r>
            <a:r>
              <a:rPr lang="de-CH" sz="2400" dirty="0"/>
              <a:t> </a:t>
            </a:r>
            <a:r>
              <a:rPr lang="de-CH" sz="2400" dirty="0" err="1"/>
              <a:t>Värs</a:t>
            </a:r>
            <a:r>
              <a:rPr lang="de-CH" sz="2400" dirty="0"/>
              <a:t> </a:t>
            </a:r>
            <a:r>
              <a:rPr lang="de-CH" sz="2400" dirty="0" err="1"/>
              <a:t>nämmli</a:t>
            </a:r>
            <a:r>
              <a:rPr lang="de-CH" sz="2400" dirty="0"/>
              <a:t> </a:t>
            </a:r>
            <a:r>
              <a:rPr lang="de-CH" sz="2400" dirty="0" err="1"/>
              <a:t>scho</a:t>
            </a:r>
            <a:r>
              <a:rPr lang="de-CH" sz="2400" dirty="0"/>
              <a:t> erschlage.</a:t>
            </a:r>
            <a:br>
              <a:rPr lang="de-CH" sz="2400" dirty="0"/>
            </a:br>
            <a:r>
              <a:rPr lang="de-CH" sz="2400" dirty="0" err="1" smtClean="0"/>
              <a:t>Chasch</a:t>
            </a:r>
            <a:r>
              <a:rPr lang="de-CH" sz="2400" dirty="0" smtClean="0"/>
              <a:t> </a:t>
            </a:r>
            <a:r>
              <a:rPr lang="de-CH" sz="2400" dirty="0"/>
              <a:t>jetzt </a:t>
            </a:r>
            <a:r>
              <a:rPr lang="de-CH" sz="2400" dirty="0" err="1"/>
              <a:t>diräkt</a:t>
            </a:r>
            <a:r>
              <a:rPr lang="de-CH" sz="2400" dirty="0"/>
              <a:t> verteile d‘ </a:t>
            </a:r>
            <a:r>
              <a:rPr lang="de-CH" sz="2400" dirty="0" err="1"/>
              <a:t>Grytibänze</a:t>
            </a:r>
            <a:r>
              <a:rPr lang="de-CH" sz="2400" dirty="0"/>
              <a:t>,</a:t>
            </a:r>
            <a:br>
              <a:rPr lang="de-CH" sz="2400" dirty="0"/>
            </a:br>
            <a:r>
              <a:rPr lang="de-CH" sz="2400" dirty="0"/>
              <a:t>d‘ Probe </a:t>
            </a:r>
            <a:r>
              <a:rPr lang="de-CH" sz="2400" dirty="0" err="1"/>
              <a:t>düe</a:t>
            </a:r>
            <a:r>
              <a:rPr lang="de-CH" sz="2400" dirty="0"/>
              <a:t> </a:t>
            </a:r>
            <a:r>
              <a:rPr lang="de-CH" sz="2400" dirty="0" err="1"/>
              <a:t>mer</a:t>
            </a:r>
            <a:r>
              <a:rPr lang="de-CH" sz="2400" dirty="0"/>
              <a:t> </a:t>
            </a:r>
            <a:r>
              <a:rPr lang="de-CH" sz="2400" dirty="0" err="1"/>
              <a:t>nämli</a:t>
            </a:r>
            <a:r>
              <a:rPr lang="de-CH" sz="2400" dirty="0"/>
              <a:t> </a:t>
            </a:r>
            <a:r>
              <a:rPr lang="de-CH" sz="2400" dirty="0" err="1"/>
              <a:t>nümme</a:t>
            </a:r>
            <a:r>
              <a:rPr lang="de-CH" sz="2400" dirty="0"/>
              <a:t> schwänze.</a:t>
            </a:r>
            <a:br>
              <a:rPr lang="de-CH" sz="2400" dirty="0"/>
            </a:br>
            <a:r>
              <a:rPr lang="de-CH" sz="2400" dirty="0" err="1"/>
              <a:t>Gfröit</a:t>
            </a:r>
            <a:r>
              <a:rPr lang="de-CH" sz="2400" dirty="0"/>
              <a:t> hei </a:t>
            </a:r>
            <a:r>
              <a:rPr lang="de-CH" sz="2400" dirty="0" err="1"/>
              <a:t>mer</a:t>
            </a:r>
            <a:r>
              <a:rPr lang="de-CH" sz="2400" dirty="0"/>
              <a:t> </a:t>
            </a:r>
            <a:r>
              <a:rPr lang="de-CH" sz="2400" dirty="0" err="1"/>
              <a:t>üs</a:t>
            </a:r>
            <a:r>
              <a:rPr lang="de-CH" sz="2400" dirty="0"/>
              <a:t> </a:t>
            </a:r>
            <a:r>
              <a:rPr lang="de-CH" sz="2400" dirty="0" err="1"/>
              <a:t>scho</a:t>
            </a:r>
            <a:r>
              <a:rPr lang="de-CH" sz="2400" dirty="0"/>
              <a:t> </a:t>
            </a:r>
            <a:r>
              <a:rPr lang="de-CH" sz="2400" dirty="0" err="1" smtClean="0"/>
              <a:t>uf</a:t>
            </a:r>
            <a:r>
              <a:rPr lang="de-CH" sz="2400" dirty="0" smtClean="0"/>
              <a:t> </a:t>
            </a:r>
            <a:r>
              <a:rPr lang="de-CH" sz="2400" dirty="0"/>
              <a:t>d‘ </a:t>
            </a:r>
            <a:r>
              <a:rPr lang="de-CH" sz="2400" dirty="0" err="1"/>
              <a:t>Läbchueche</a:t>
            </a:r>
            <a:r>
              <a:rPr lang="de-CH" sz="2400" dirty="0"/>
              <a:t>,</a:t>
            </a:r>
            <a:br>
              <a:rPr lang="de-CH" sz="2400" dirty="0"/>
            </a:br>
            <a:r>
              <a:rPr lang="de-CH" sz="2400" dirty="0" err="1" smtClean="0"/>
              <a:t>änglischi</a:t>
            </a:r>
            <a:r>
              <a:rPr lang="de-CH" sz="2400" dirty="0" smtClean="0"/>
              <a:t> Lieder:  </a:t>
            </a:r>
            <a:r>
              <a:rPr lang="de-CH" sz="2400" dirty="0" err="1" smtClean="0"/>
              <a:t>mer</a:t>
            </a:r>
            <a:r>
              <a:rPr lang="de-CH" sz="2400" dirty="0" smtClean="0"/>
              <a:t> </a:t>
            </a:r>
            <a:r>
              <a:rPr lang="de-CH" sz="2400" dirty="0" err="1" smtClean="0"/>
              <a:t>düe</a:t>
            </a:r>
            <a:r>
              <a:rPr lang="de-CH" sz="2400" dirty="0" smtClean="0"/>
              <a:t> </a:t>
            </a:r>
            <a:r>
              <a:rPr lang="de-CH" sz="2400" dirty="0" err="1"/>
              <a:t>nüme</a:t>
            </a:r>
            <a:r>
              <a:rPr lang="de-CH" sz="2400" dirty="0"/>
              <a:t> </a:t>
            </a:r>
            <a:r>
              <a:rPr lang="de-CH" sz="2400" dirty="0" err="1"/>
              <a:t>flueche</a:t>
            </a:r>
            <a:r>
              <a:rPr lang="de-CH" sz="2400" dirty="0"/>
              <a:t>.</a:t>
            </a:r>
            <a:br>
              <a:rPr lang="de-CH" sz="2400" dirty="0"/>
            </a:br>
            <a:r>
              <a:rPr lang="de-CH" sz="2400" dirty="0"/>
              <a:t>Verteile </a:t>
            </a:r>
            <a:r>
              <a:rPr lang="de-CH" sz="2400" dirty="0" err="1"/>
              <a:t>darfsch</a:t>
            </a:r>
            <a:r>
              <a:rPr lang="de-CH" sz="2400" dirty="0"/>
              <a:t> du d‘ </a:t>
            </a:r>
            <a:r>
              <a:rPr lang="de-CH" sz="2400" dirty="0" err="1"/>
              <a:t>Mandarinli</a:t>
            </a:r>
            <a:r>
              <a:rPr lang="de-CH" sz="2400" dirty="0"/>
              <a:t> und </a:t>
            </a:r>
            <a:r>
              <a:rPr lang="de-CH" sz="2400" dirty="0" err="1"/>
              <a:t>ou</a:t>
            </a:r>
            <a:r>
              <a:rPr lang="de-CH" sz="2400" dirty="0"/>
              <a:t> d‘ </a:t>
            </a:r>
            <a:r>
              <a:rPr lang="de-CH" sz="2400" dirty="0" err="1"/>
              <a:t>Nüssli</a:t>
            </a:r>
            <a:r>
              <a:rPr lang="de-CH" sz="2400" dirty="0"/>
              <a:t>,</a:t>
            </a:r>
            <a:br>
              <a:rPr lang="de-CH" sz="2400" dirty="0"/>
            </a:br>
            <a:r>
              <a:rPr lang="de-CH" sz="2400" dirty="0"/>
              <a:t>d‘ </a:t>
            </a:r>
            <a:r>
              <a:rPr lang="de-CH" sz="2400" dirty="0" err="1"/>
              <a:t>Froue</a:t>
            </a:r>
            <a:r>
              <a:rPr lang="de-CH" sz="2400" dirty="0"/>
              <a:t> gäbe </a:t>
            </a:r>
            <a:r>
              <a:rPr lang="de-CH" sz="2400" dirty="0" err="1"/>
              <a:t>dr</a:t>
            </a:r>
            <a:r>
              <a:rPr lang="de-CH" sz="2400" dirty="0"/>
              <a:t> </a:t>
            </a:r>
            <a:r>
              <a:rPr lang="de-CH" sz="2400" dirty="0" err="1"/>
              <a:t>derfür</a:t>
            </a:r>
            <a:r>
              <a:rPr lang="de-CH" sz="2400" dirty="0"/>
              <a:t> </a:t>
            </a:r>
            <a:r>
              <a:rPr lang="de-CH" sz="2400" dirty="0" err="1"/>
              <a:t>uf</a:t>
            </a:r>
            <a:r>
              <a:rPr lang="de-CH" sz="2400" dirty="0"/>
              <a:t> Backe </a:t>
            </a:r>
            <a:r>
              <a:rPr lang="de-CH" sz="2400" dirty="0" err="1"/>
              <a:t>villeicht</a:t>
            </a:r>
            <a:r>
              <a:rPr lang="de-CH" sz="2400" dirty="0"/>
              <a:t> es </a:t>
            </a:r>
            <a:r>
              <a:rPr lang="de-CH" sz="2400" dirty="0" err="1"/>
              <a:t>Küssli</a:t>
            </a:r>
            <a:r>
              <a:rPr lang="de-CH" sz="24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440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56"/>
    </mc:Choice>
    <mc:Fallback xmlns="">
      <p:transition spd="slow" advTm="25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" y="645265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Chloushock</a:t>
            </a:r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8. Dezember 2023 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906593" y="754085"/>
            <a:ext cx="599635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2400" dirty="0" smtClean="0"/>
          </a:p>
          <a:p>
            <a:r>
              <a:rPr lang="de-CH" sz="2800" dirty="0" smtClean="0"/>
              <a:t>Es </a:t>
            </a:r>
            <a:r>
              <a:rPr lang="de-CH" sz="2800" dirty="0" err="1"/>
              <a:t>gitt</a:t>
            </a:r>
            <a:r>
              <a:rPr lang="de-CH" sz="2800" dirty="0"/>
              <a:t> </a:t>
            </a:r>
            <a:r>
              <a:rPr lang="de-CH" sz="2800" dirty="0" err="1"/>
              <a:t>bigoscht</a:t>
            </a:r>
            <a:r>
              <a:rPr lang="de-CH" sz="2800" dirty="0"/>
              <a:t> </a:t>
            </a:r>
            <a:r>
              <a:rPr lang="de-CH" sz="2800" dirty="0" err="1"/>
              <a:t>nid</a:t>
            </a:r>
            <a:r>
              <a:rPr lang="de-CH" sz="2800" dirty="0"/>
              <a:t> </a:t>
            </a:r>
            <a:r>
              <a:rPr lang="de-CH" sz="2800" dirty="0" err="1"/>
              <a:t>nume</a:t>
            </a:r>
            <a:r>
              <a:rPr lang="de-CH" sz="2800" dirty="0"/>
              <a:t> </a:t>
            </a:r>
            <a:r>
              <a:rPr lang="de-CH" sz="2800" dirty="0" err="1"/>
              <a:t>z‘chlage</a:t>
            </a:r>
            <a:r>
              <a:rPr lang="de-CH" sz="2800" dirty="0"/>
              <a:t>,</a:t>
            </a:r>
            <a:br>
              <a:rPr lang="de-CH" sz="2800" dirty="0"/>
            </a:br>
            <a:r>
              <a:rPr lang="de-CH" sz="2800" dirty="0"/>
              <a:t>was de Männerchor so </a:t>
            </a:r>
            <a:r>
              <a:rPr lang="de-CH" sz="2800" dirty="0" err="1"/>
              <a:t>duet</a:t>
            </a:r>
            <a:r>
              <a:rPr lang="de-CH" sz="2800" dirty="0"/>
              <a:t> plage.</a:t>
            </a:r>
            <a:br>
              <a:rPr lang="de-CH" sz="2800" dirty="0"/>
            </a:br>
            <a:r>
              <a:rPr lang="de-CH" sz="2800" dirty="0" err="1"/>
              <a:t>Potztusig</a:t>
            </a:r>
            <a:r>
              <a:rPr lang="de-CH" sz="2800" dirty="0"/>
              <a:t>, </a:t>
            </a:r>
            <a:r>
              <a:rPr lang="de-CH" sz="2800" dirty="0" err="1"/>
              <a:t>mer</a:t>
            </a:r>
            <a:r>
              <a:rPr lang="de-CH" sz="2800" dirty="0"/>
              <a:t> darf zum Glück </a:t>
            </a:r>
            <a:r>
              <a:rPr lang="de-CH" sz="2800" dirty="0" err="1"/>
              <a:t>ou</a:t>
            </a:r>
            <a:r>
              <a:rPr lang="de-CH" sz="2800" dirty="0"/>
              <a:t> Lobe,</a:t>
            </a:r>
            <a:br>
              <a:rPr lang="de-CH" sz="2800" dirty="0"/>
            </a:br>
            <a:r>
              <a:rPr lang="de-CH" sz="2800" dirty="0"/>
              <a:t>drum möchte </a:t>
            </a:r>
            <a:r>
              <a:rPr lang="de-CH" sz="2800" dirty="0" err="1"/>
              <a:t>ig</a:t>
            </a:r>
            <a:r>
              <a:rPr lang="de-CH" sz="2800" dirty="0"/>
              <a:t> danke euch </a:t>
            </a:r>
            <a:r>
              <a:rPr lang="de-CH" sz="2800" dirty="0" err="1"/>
              <a:t>hüt</a:t>
            </a:r>
            <a:r>
              <a:rPr lang="de-CH" sz="2800" dirty="0"/>
              <a:t> </a:t>
            </a:r>
            <a:r>
              <a:rPr lang="de-CH" sz="2800" dirty="0" err="1"/>
              <a:t>z’Obe</a:t>
            </a:r>
            <a:r>
              <a:rPr lang="de-CH" sz="2800" dirty="0"/>
              <a:t>:</a:t>
            </a:r>
          </a:p>
          <a:p>
            <a:r>
              <a:rPr lang="de-CH" sz="2800" dirty="0" err="1"/>
              <a:t>Zerscht</a:t>
            </a:r>
            <a:r>
              <a:rPr lang="de-CH" sz="2800" dirty="0"/>
              <a:t>, dass der </a:t>
            </a:r>
            <a:r>
              <a:rPr lang="de-CH" sz="2800" dirty="0" err="1"/>
              <a:t>alli</a:t>
            </a:r>
            <a:r>
              <a:rPr lang="de-CH" sz="2800" dirty="0"/>
              <a:t> </a:t>
            </a:r>
            <a:r>
              <a:rPr lang="de-CH" sz="2800" dirty="0" err="1"/>
              <a:t>cho</a:t>
            </a:r>
            <a:r>
              <a:rPr lang="de-CH" sz="2800" dirty="0"/>
              <a:t> </a:t>
            </a:r>
            <a:r>
              <a:rPr lang="de-CH" sz="2800" dirty="0" err="1"/>
              <a:t>sit</a:t>
            </a:r>
            <a:r>
              <a:rPr lang="de-CH" sz="2800" dirty="0"/>
              <a:t>,</a:t>
            </a:r>
            <a:br>
              <a:rPr lang="de-CH" sz="2800" dirty="0"/>
            </a:br>
            <a:r>
              <a:rPr lang="de-CH" sz="2800" dirty="0"/>
              <a:t>de Sänger, dass </a:t>
            </a:r>
            <a:r>
              <a:rPr lang="de-CH" sz="2800" dirty="0" err="1"/>
              <a:t>dr</a:t>
            </a:r>
            <a:r>
              <a:rPr lang="de-CH" sz="2800" dirty="0"/>
              <a:t> de </a:t>
            </a:r>
            <a:r>
              <a:rPr lang="de-CH" sz="2800" dirty="0" err="1"/>
              <a:t>by</a:t>
            </a:r>
            <a:r>
              <a:rPr lang="de-CH" sz="2800" dirty="0"/>
              <a:t> </a:t>
            </a:r>
            <a:r>
              <a:rPr lang="de-CH" sz="2800" dirty="0" err="1"/>
              <a:t>sit</a:t>
            </a:r>
            <a:r>
              <a:rPr lang="de-CH" sz="2800" dirty="0"/>
              <a:t>,</a:t>
            </a:r>
            <a:br>
              <a:rPr lang="de-CH" sz="2800" dirty="0"/>
            </a:br>
            <a:r>
              <a:rPr lang="de-CH" sz="2800" dirty="0"/>
              <a:t>de Anna, dass </a:t>
            </a:r>
            <a:r>
              <a:rPr lang="de-CH" sz="2800" dirty="0" err="1"/>
              <a:t>sy</a:t>
            </a:r>
            <a:r>
              <a:rPr lang="de-CH" sz="2800" dirty="0"/>
              <a:t> </a:t>
            </a:r>
            <a:r>
              <a:rPr lang="de-CH" sz="2800" dirty="0" err="1" smtClean="0"/>
              <a:t>derby</a:t>
            </a:r>
            <a:r>
              <a:rPr lang="de-CH" sz="2800" dirty="0" smtClean="0"/>
              <a:t> </a:t>
            </a:r>
            <a:r>
              <a:rPr lang="de-CH" sz="2800" dirty="0" err="1"/>
              <a:t>blybt</a:t>
            </a:r>
            <a:r>
              <a:rPr lang="de-CH" sz="2800" dirty="0"/>
              <a:t>,</a:t>
            </a:r>
            <a:br>
              <a:rPr lang="de-CH" sz="2800" dirty="0"/>
            </a:br>
            <a:r>
              <a:rPr lang="de-CH" sz="2800" dirty="0" err="1"/>
              <a:t>für’s</a:t>
            </a:r>
            <a:r>
              <a:rPr lang="de-CH" sz="2800" dirty="0"/>
              <a:t> organisiere, es </a:t>
            </a:r>
            <a:r>
              <a:rPr lang="de-CH" sz="2800" dirty="0" err="1"/>
              <a:t>isch</a:t>
            </a:r>
            <a:r>
              <a:rPr lang="de-CH" sz="2800" dirty="0"/>
              <a:t> </a:t>
            </a:r>
            <a:r>
              <a:rPr lang="de-CH" sz="2800" dirty="0" err="1"/>
              <a:t>Zyt</a:t>
            </a:r>
            <a:r>
              <a:rPr lang="de-CH" sz="2800" dirty="0"/>
              <a:t>,</a:t>
            </a:r>
            <a:br>
              <a:rPr lang="de-CH" sz="2800" dirty="0"/>
            </a:br>
            <a:r>
              <a:rPr lang="de-CH" sz="2800" dirty="0" err="1"/>
              <a:t>em</a:t>
            </a:r>
            <a:r>
              <a:rPr lang="de-CH" sz="2800" dirty="0"/>
              <a:t> Willi, der </a:t>
            </a:r>
            <a:r>
              <a:rPr lang="de-CH" sz="2800" dirty="0" err="1"/>
              <a:t>Chöchin</a:t>
            </a:r>
            <a:r>
              <a:rPr lang="de-CH" sz="2800" dirty="0"/>
              <a:t> </a:t>
            </a:r>
            <a:r>
              <a:rPr lang="de-CH" sz="2800" dirty="0" smtClean="0"/>
              <a:t>und au </a:t>
            </a:r>
            <a:r>
              <a:rPr lang="de-CH" sz="2800" dirty="0"/>
              <a:t>im </a:t>
            </a:r>
            <a:r>
              <a:rPr lang="de-CH" sz="2800" dirty="0" err="1"/>
              <a:t>Grillör</a:t>
            </a:r>
            <a:r>
              <a:rPr lang="de-CH" sz="2800" dirty="0"/>
              <a:t>,</a:t>
            </a:r>
            <a:br>
              <a:rPr lang="de-CH" sz="2800" dirty="0"/>
            </a:br>
            <a:r>
              <a:rPr lang="de-CH" sz="2800" dirty="0"/>
              <a:t>e </a:t>
            </a:r>
            <a:r>
              <a:rPr lang="de-CH" sz="2800" dirty="0" err="1"/>
              <a:t>chräftige</a:t>
            </a:r>
            <a:r>
              <a:rPr lang="de-CH" sz="2800" dirty="0"/>
              <a:t> Applaus, dass </a:t>
            </a:r>
            <a:r>
              <a:rPr lang="de-CH" sz="2800" dirty="0" err="1"/>
              <a:t>mene</a:t>
            </a:r>
            <a:r>
              <a:rPr lang="de-CH" sz="2800" dirty="0"/>
              <a:t> au </a:t>
            </a:r>
            <a:r>
              <a:rPr lang="de-CH" sz="2800" dirty="0" err="1"/>
              <a:t>göhr</a:t>
            </a:r>
            <a:r>
              <a:rPr lang="de-CH" sz="2800" dirty="0" smtClean="0"/>
              <a:t>!</a:t>
            </a:r>
            <a:endParaRPr lang="de-CH" sz="2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19" y="754085"/>
            <a:ext cx="3801120" cy="5068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751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04"/>
    </mc:Choice>
    <mc:Fallback xmlns="">
      <p:transition spd="slow" advTm="25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3" y="683741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254417" y="914343"/>
            <a:ext cx="9700794" cy="501675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Schön, dass du bei uns mitmachst – und -  </a:t>
            </a:r>
            <a:br>
              <a:rPr lang="de-CH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de-CH" sz="8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danke für deinen proaktiven Beitrag!</a:t>
            </a:r>
            <a:endParaRPr lang="de-CH" sz="8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367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5"/>
    </mc:Choice>
    <mc:Fallback xmlns="">
      <p:transition spd="slow" advTm="10435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74218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312122" y="1323375"/>
            <a:ext cx="934294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CH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Generalversammlung</a:t>
            </a:r>
            <a:r>
              <a:rPr lang="de-CH" dirty="0" smtClean="0">
                <a:solidFill>
                  <a:prstClr val="black"/>
                </a:solidFill>
              </a:rPr>
              <a:t> </a:t>
            </a:r>
            <a:br>
              <a:rPr lang="de-CH" dirty="0" smtClean="0">
                <a:solidFill>
                  <a:prstClr val="black"/>
                </a:solidFill>
              </a:rPr>
            </a:b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2023+1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312122" y="4069850"/>
            <a:ext cx="9700794" cy="132343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Herzlich willkommen !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704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1"/>
    </mc:Choice>
    <mc:Fallback xmlns="">
      <p:transition spd="slow" advTm="5961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25375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79566" y="4045428"/>
            <a:ext cx="10827143" cy="132343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Das Jahr 2023 in Bildern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332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8"/>
    </mc:Choice>
    <mc:Fallback xmlns="">
      <p:transition spd="slow" advTm="4528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25375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66354" y="1964080"/>
            <a:ext cx="10827143" cy="378565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Delegiertenversammlung </a:t>
            </a:r>
            <a:r>
              <a:rPr lang="de-CH" sz="8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CVbB</a:t>
            </a: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b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</a:b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vom 4. Februar 2023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838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8"/>
    </mc:Choice>
    <mc:Fallback xmlns="">
      <p:transition spd="slow" advTm="4648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324200" y="1098499"/>
            <a:ext cx="41786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>
                <a:solidFill>
                  <a:prstClr val="black"/>
                </a:solidFill>
              </a:rPr>
              <a:t>Das ganze Dorf ist beflaggt ganz festlich,</a:t>
            </a:r>
          </a:p>
          <a:p>
            <a:r>
              <a:rPr lang="de-CH" sz="2800" dirty="0">
                <a:solidFill>
                  <a:prstClr val="black"/>
                </a:solidFill>
              </a:rPr>
              <a:t>was ist nur los in Gelterkinden östlich?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>
                <a:solidFill>
                  <a:prstClr val="black"/>
                </a:solidFill>
              </a:rPr>
              <a:t>so mancher staunt,</a:t>
            </a:r>
            <a:br>
              <a:rPr lang="de-CH" sz="2800" dirty="0">
                <a:solidFill>
                  <a:prstClr val="black"/>
                </a:solidFill>
              </a:rPr>
            </a:br>
            <a:r>
              <a:rPr lang="de-CH" sz="2800" dirty="0">
                <a:solidFill>
                  <a:prstClr val="black"/>
                </a:solidFill>
              </a:rPr>
              <a:t>doch einer raunt, </a:t>
            </a:r>
          </a:p>
          <a:p>
            <a:r>
              <a:rPr lang="de-CH" sz="2800" dirty="0">
                <a:solidFill>
                  <a:prstClr val="black"/>
                </a:solidFill>
              </a:rPr>
              <a:t>eine interkantonale DV ist organisiert,</a:t>
            </a:r>
          </a:p>
          <a:p>
            <a:r>
              <a:rPr lang="de-CH" sz="2800" dirty="0">
                <a:solidFill>
                  <a:prstClr val="black"/>
                </a:solidFill>
              </a:rPr>
              <a:t>Ormalingen sei auf den MCO fixiert!!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22" y="894265"/>
            <a:ext cx="3540185" cy="472024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5" b="11902"/>
          <a:stretch/>
        </p:blipFill>
        <p:spPr>
          <a:xfrm>
            <a:off x="1696915" y="893707"/>
            <a:ext cx="5313628" cy="4720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444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9"/>
    </mc:Choice>
    <mc:Fallback xmlns="">
      <p:transition spd="slow" advTm="16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243059" y="893706"/>
            <a:ext cx="41786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olidFill>
                  <a:prstClr val="black"/>
                </a:solidFill>
              </a:rPr>
              <a:t>Der Christian darf leider keine Sponsoren suchen,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müssen das Geld verdienen mit unsren Kuchen!</a:t>
            </a:r>
          </a:p>
          <a:p>
            <a:r>
              <a:rPr lang="de-CH" sz="2400" dirty="0">
                <a:solidFill>
                  <a:prstClr val="black"/>
                </a:solidFill>
              </a:rPr>
              <a:t>Dafür wir der Gemeinde einen Obolus abringen,</a:t>
            </a:r>
          </a:p>
          <a:p>
            <a:r>
              <a:rPr lang="de-CH" sz="2400" dirty="0">
                <a:solidFill>
                  <a:prstClr val="black"/>
                </a:solidFill>
              </a:rPr>
              <a:t>sie bezahlt den </a:t>
            </a:r>
            <a:r>
              <a:rPr lang="de-CH" sz="2400" dirty="0" smtClean="0">
                <a:solidFill>
                  <a:prstClr val="black"/>
                </a:solidFill>
              </a:rPr>
              <a:t>Kaffee </a:t>
            </a:r>
            <a:r>
              <a:rPr lang="de-CH" sz="2400" dirty="0">
                <a:solidFill>
                  <a:prstClr val="black"/>
                </a:solidFill>
              </a:rPr>
              <a:t>und will Fahnen anbringen.</a:t>
            </a:r>
          </a:p>
          <a:p>
            <a:r>
              <a:rPr lang="de-CH" sz="2400" dirty="0">
                <a:solidFill>
                  <a:prstClr val="black"/>
                </a:solidFill>
              </a:rPr>
              <a:t>Die spendable Gemeindepräsidentin wird ganz prima unterhalten, </a:t>
            </a:r>
          </a:p>
          <a:p>
            <a:r>
              <a:rPr lang="de-CH" sz="2400" dirty="0">
                <a:solidFill>
                  <a:prstClr val="black"/>
                </a:solidFill>
              </a:rPr>
              <a:t>die Kavaliere Ernst und der Max darüber noch Rapport abhalten.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1" y="882530"/>
            <a:ext cx="3869673" cy="292986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1" y="2477658"/>
            <a:ext cx="2218918" cy="331939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372" y="2487357"/>
            <a:ext cx="2777001" cy="33096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503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92"/>
    </mc:Choice>
    <mc:Fallback xmlns="">
      <p:transition spd="slow" advTm="26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243059" y="893706"/>
            <a:ext cx="41786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Der Christian darf leider keine Sponsoren suchen,</a:t>
            </a:r>
            <a:br>
              <a:rPr lang="de-CH" sz="2400" dirty="0"/>
            </a:br>
            <a:r>
              <a:rPr lang="de-CH" sz="2400" dirty="0"/>
              <a:t>müssen das Geld verdienen mit unsren Kuchen!</a:t>
            </a:r>
          </a:p>
          <a:p>
            <a:r>
              <a:rPr lang="de-CH" sz="2400" dirty="0"/>
              <a:t>Dafür wir der Gemeinde einen Obolus abringen,</a:t>
            </a:r>
          </a:p>
          <a:p>
            <a:r>
              <a:rPr lang="de-CH" sz="2400" dirty="0"/>
              <a:t>sie bezahlt den </a:t>
            </a:r>
            <a:r>
              <a:rPr lang="de-CH" sz="2400" dirty="0" smtClean="0"/>
              <a:t>Kaffee </a:t>
            </a:r>
            <a:r>
              <a:rPr lang="de-CH" sz="2400" dirty="0"/>
              <a:t>und will Fahnen anbringen.</a:t>
            </a:r>
          </a:p>
          <a:p>
            <a:r>
              <a:rPr lang="de-CH" sz="2400" dirty="0"/>
              <a:t>Die spendable Gemeindepräsidentin wird ganz prima unterhalten, </a:t>
            </a:r>
          </a:p>
          <a:p>
            <a:r>
              <a:rPr lang="de-CH" sz="2400" dirty="0"/>
              <a:t>die Kavaliere Ernst und der Max darüber noch Rapport abhalten.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1" y="882530"/>
            <a:ext cx="3869673" cy="292986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1" y="2477658"/>
            <a:ext cx="2218918" cy="331939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372" y="2487357"/>
            <a:ext cx="2777001" cy="33096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43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92"/>
    </mc:Choice>
    <mc:Fallback xmlns="">
      <p:transition spd="slow" advTm="26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97294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34629" y="174074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8056607" y="1004414"/>
            <a:ext cx="349648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200" dirty="0">
                <a:solidFill>
                  <a:prstClr val="black"/>
                </a:solidFill>
              </a:rPr>
              <a:t>Der </a:t>
            </a:r>
            <a:r>
              <a:rPr lang="de-CH" sz="2200" dirty="0" err="1">
                <a:solidFill>
                  <a:prstClr val="black"/>
                </a:solidFill>
              </a:rPr>
              <a:t>Werni</a:t>
            </a:r>
            <a:r>
              <a:rPr lang="de-CH" sz="2200" dirty="0">
                <a:solidFill>
                  <a:prstClr val="black"/>
                </a:solidFill>
              </a:rPr>
              <a:t> lässt es am Dorfeingang schon </a:t>
            </a:r>
            <a:r>
              <a:rPr lang="de-CH" sz="2200" dirty="0" err="1">
                <a:solidFill>
                  <a:prstClr val="black"/>
                </a:solidFill>
              </a:rPr>
              <a:t>fätze</a:t>
            </a:r>
            <a:r>
              <a:rPr lang="de-CH" sz="2200" dirty="0">
                <a:solidFill>
                  <a:prstClr val="black"/>
                </a:solidFill>
              </a:rPr>
              <a:t>,</a:t>
            </a:r>
          </a:p>
          <a:p>
            <a:r>
              <a:rPr lang="de-CH" sz="2200" dirty="0">
                <a:solidFill>
                  <a:prstClr val="black"/>
                </a:solidFill>
              </a:rPr>
              <a:t>ausgeschildert sind Zufahrt und die Abstellplätze.</a:t>
            </a:r>
            <a:br>
              <a:rPr lang="de-CH" sz="2200" dirty="0">
                <a:solidFill>
                  <a:prstClr val="black"/>
                </a:solidFill>
              </a:rPr>
            </a:br>
            <a:r>
              <a:rPr lang="de-CH" sz="2200" dirty="0">
                <a:solidFill>
                  <a:prstClr val="black"/>
                </a:solidFill>
              </a:rPr>
              <a:t>Für die kurze Mittagspause - es scheinbar furchtbar eilt,  </a:t>
            </a:r>
          </a:p>
          <a:p>
            <a:r>
              <a:rPr lang="de-CH" sz="2200" dirty="0">
                <a:solidFill>
                  <a:prstClr val="black"/>
                </a:solidFill>
              </a:rPr>
              <a:t>der Ernst nach einer argen Liste - die </a:t>
            </a:r>
            <a:r>
              <a:rPr lang="de-CH" sz="2200" dirty="0" err="1">
                <a:solidFill>
                  <a:prstClr val="black"/>
                </a:solidFill>
              </a:rPr>
              <a:t>Essensbon</a:t>
            </a:r>
            <a:r>
              <a:rPr lang="de-CH" sz="2200" dirty="0">
                <a:solidFill>
                  <a:prstClr val="black"/>
                </a:solidFill>
              </a:rPr>
              <a:t> verteilt;</a:t>
            </a:r>
          </a:p>
          <a:p>
            <a:r>
              <a:rPr lang="de-CH" sz="2200" dirty="0">
                <a:solidFill>
                  <a:prstClr val="black"/>
                </a:solidFill>
              </a:rPr>
              <a:t>Stets der </a:t>
            </a:r>
            <a:r>
              <a:rPr lang="de-CH" sz="2200" dirty="0" err="1">
                <a:solidFill>
                  <a:prstClr val="black"/>
                </a:solidFill>
              </a:rPr>
              <a:t>Walti</a:t>
            </a:r>
            <a:r>
              <a:rPr lang="de-CH" sz="2200" dirty="0">
                <a:solidFill>
                  <a:prstClr val="black"/>
                </a:solidFill>
              </a:rPr>
              <a:t> überzeugt mit seiner </a:t>
            </a:r>
            <a:r>
              <a:rPr lang="de-CH" sz="2200" dirty="0" err="1">
                <a:solidFill>
                  <a:prstClr val="black"/>
                </a:solidFill>
              </a:rPr>
              <a:t>Kaffe</a:t>
            </a:r>
            <a:r>
              <a:rPr lang="de-CH" sz="2200" dirty="0">
                <a:solidFill>
                  <a:prstClr val="black"/>
                </a:solidFill>
              </a:rPr>
              <a:t>- und </a:t>
            </a:r>
            <a:r>
              <a:rPr lang="de-CH" sz="2200" dirty="0" err="1">
                <a:solidFill>
                  <a:prstClr val="black"/>
                </a:solidFill>
              </a:rPr>
              <a:t>Gipfelibar</a:t>
            </a:r>
            <a:r>
              <a:rPr lang="de-CH" sz="2200" dirty="0">
                <a:solidFill>
                  <a:prstClr val="black"/>
                </a:solidFill>
              </a:rPr>
              <a:t>,</a:t>
            </a:r>
          </a:p>
          <a:p>
            <a:r>
              <a:rPr lang="de-CH" sz="2200" dirty="0">
                <a:solidFill>
                  <a:prstClr val="black"/>
                </a:solidFill>
              </a:rPr>
              <a:t>auch später die Kuchen schmecken allen wunderbar!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4" r="45448"/>
          <a:stretch/>
        </p:blipFill>
        <p:spPr>
          <a:xfrm>
            <a:off x="536853" y="1004414"/>
            <a:ext cx="2417362" cy="466080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5" y="1011878"/>
            <a:ext cx="2778368" cy="465334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9" t="62707" r="62692" b="22080"/>
          <a:stretch/>
        </p:blipFill>
        <p:spPr>
          <a:xfrm rot="5400000">
            <a:off x="2688321" y="2304966"/>
            <a:ext cx="2907970" cy="3081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702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23"/>
    </mc:Choice>
    <mc:Fallback xmlns="">
      <p:transition spd="slow" advTm="24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97294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34629" y="174074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48409" y="875584"/>
            <a:ext cx="746466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200" dirty="0">
                <a:solidFill>
                  <a:prstClr val="black"/>
                </a:solidFill>
              </a:rPr>
              <a:t>Die Delegierten haben am dekorierten Tische Platz genommen,</a:t>
            </a:r>
          </a:p>
          <a:p>
            <a:r>
              <a:rPr lang="de-CH" sz="2200" dirty="0">
                <a:solidFill>
                  <a:prstClr val="black"/>
                </a:solidFill>
              </a:rPr>
              <a:t>nicht nur mit „Freude am Leben“ wurde Sympathie gewonnen.</a:t>
            </a:r>
          </a:p>
          <a:p>
            <a:r>
              <a:rPr lang="de-CH" sz="2200" dirty="0">
                <a:solidFill>
                  <a:prstClr val="black"/>
                </a:solidFill>
              </a:rPr>
              <a:t>Wir haben einmal mehr bewiesen,</a:t>
            </a:r>
          </a:p>
          <a:p>
            <a:r>
              <a:rPr lang="de-CH" sz="2200" dirty="0">
                <a:solidFill>
                  <a:prstClr val="black"/>
                </a:solidFill>
              </a:rPr>
              <a:t>dem Chorverband - es ist erwiesen, </a:t>
            </a:r>
          </a:p>
          <a:p>
            <a:r>
              <a:rPr lang="de-CH" sz="2200" dirty="0">
                <a:solidFill>
                  <a:prstClr val="black"/>
                </a:solidFill>
              </a:rPr>
              <a:t>aufgefallen für gediegenes Singen,</a:t>
            </a:r>
          </a:p>
          <a:p>
            <a:r>
              <a:rPr lang="de-CH" sz="2200" dirty="0">
                <a:solidFill>
                  <a:prstClr val="black"/>
                </a:solidFill>
              </a:rPr>
              <a:t>sei der Männerchor von Ormalingen</a:t>
            </a:r>
            <a:r>
              <a:rPr lang="de-CH" sz="24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5" y="3129395"/>
            <a:ext cx="8168052" cy="26746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784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12"/>
    </mc:Choice>
    <mc:Fallback xmlns="">
      <p:transition spd="slow" advTm="18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785859" y="1071524"/>
            <a:ext cx="41786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olidFill>
                  <a:prstClr val="black"/>
                </a:solidFill>
              </a:rPr>
              <a:t>Derweil wir Maija </a:t>
            </a:r>
            <a:r>
              <a:rPr lang="de-CH" sz="2400" dirty="0" err="1">
                <a:solidFill>
                  <a:prstClr val="black"/>
                </a:solidFill>
              </a:rPr>
              <a:t>für’s</a:t>
            </a:r>
            <a:r>
              <a:rPr lang="de-CH" sz="2400" dirty="0">
                <a:solidFill>
                  <a:prstClr val="black"/>
                </a:solidFill>
              </a:rPr>
              <a:t> tolle Dirigieren danken,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die </a:t>
            </a:r>
            <a:r>
              <a:rPr lang="de-CH" sz="2400" dirty="0" err="1">
                <a:solidFill>
                  <a:prstClr val="black"/>
                </a:solidFill>
              </a:rPr>
              <a:t>Liederkommissäre</a:t>
            </a:r>
            <a:r>
              <a:rPr lang="de-CH" sz="2400" dirty="0">
                <a:solidFill>
                  <a:prstClr val="black"/>
                </a:solidFill>
              </a:rPr>
              <a:t> sich schon wieder zanken.</a:t>
            </a:r>
          </a:p>
          <a:p>
            <a:r>
              <a:rPr lang="de-CH" sz="2400" dirty="0">
                <a:solidFill>
                  <a:prstClr val="black"/>
                </a:solidFill>
              </a:rPr>
              <a:t>Am Konzert  – welche Lieder werden nun gesungen?</a:t>
            </a:r>
          </a:p>
          <a:p>
            <a:r>
              <a:rPr lang="de-CH" sz="2400" dirty="0">
                <a:solidFill>
                  <a:prstClr val="black"/>
                </a:solidFill>
              </a:rPr>
              <a:t>Mit </a:t>
            </a:r>
            <a:r>
              <a:rPr lang="de-CH" sz="2400" dirty="0" err="1">
                <a:solidFill>
                  <a:prstClr val="black"/>
                </a:solidFill>
              </a:rPr>
              <a:t>Stöff’s</a:t>
            </a:r>
            <a:r>
              <a:rPr lang="de-CH" sz="2400" dirty="0">
                <a:solidFill>
                  <a:prstClr val="black"/>
                </a:solidFill>
              </a:rPr>
              <a:t> Vorschlag sei’s doch immer gut gelungen!</a:t>
            </a:r>
          </a:p>
          <a:p>
            <a:r>
              <a:rPr lang="de-CH" sz="2400" dirty="0">
                <a:solidFill>
                  <a:prstClr val="black"/>
                </a:solidFill>
              </a:rPr>
              <a:t>Es sei doch schade, sich mit Neuem abzumühen,</a:t>
            </a:r>
          </a:p>
          <a:p>
            <a:r>
              <a:rPr lang="de-CH" sz="2400" dirty="0">
                <a:solidFill>
                  <a:prstClr val="black"/>
                </a:solidFill>
              </a:rPr>
              <a:t>nur mit jungen Sängern kann der MCO erblühen!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65"/>
          <a:stretch/>
        </p:blipFill>
        <p:spPr>
          <a:xfrm rot="5400000">
            <a:off x="984627" y="1852767"/>
            <a:ext cx="4879952" cy="28926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61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68"/>
    </mc:Choice>
    <mc:Fallback xmlns="">
      <p:transition spd="slow" advTm="19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243059" y="893706"/>
            <a:ext cx="41786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 err="1" smtClean="0">
                <a:solidFill>
                  <a:prstClr val="black"/>
                </a:solidFill>
              </a:rPr>
              <a:t>Dr</a:t>
            </a:r>
            <a:r>
              <a:rPr lang="de-CH" sz="2400" dirty="0" smtClean="0">
                <a:solidFill>
                  <a:prstClr val="black"/>
                </a:solidFill>
              </a:rPr>
              <a:t> </a:t>
            </a:r>
            <a:r>
              <a:rPr lang="de-CH" sz="2400" dirty="0" err="1" smtClean="0">
                <a:solidFill>
                  <a:prstClr val="black"/>
                </a:solidFill>
              </a:rPr>
              <a:t>Chuchi</a:t>
            </a:r>
            <a:r>
              <a:rPr lang="de-CH" sz="2400" dirty="0" smtClean="0">
                <a:solidFill>
                  <a:prstClr val="black"/>
                </a:solidFill>
              </a:rPr>
              <a:t>-Peter </a:t>
            </a:r>
            <a:r>
              <a:rPr lang="de-CH" sz="2400" dirty="0">
                <a:solidFill>
                  <a:prstClr val="black"/>
                </a:solidFill>
              </a:rPr>
              <a:t>will auch mitbestimmen,</a:t>
            </a:r>
          </a:p>
          <a:p>
            <a:r>
              <a:rPr lang="de-CH" sz="2400" dirty="0" smtClean="0">
                <a:solidFill>
                  <a:prstClr val="black"/>
                </a:solidFill>
              </a:rPr>
              <a:t>nicht </a:t>
            </a:r>
            <a:r>
              <a:rPr lang="de-CH" sz="2400" dirty="0">
                <a:solidFill>
                  <a:prstClr val="black"/>
                </a:solidFill>
              </a:rPr>
              <a:t>nur immer belegte Brote trimmen.</a:t>
            </a:r>
          </a:p>
          <a:p>
            <a:r>
              <a:rPr lang="de-CH" sz="2400" dirty="0">
                <a:solidFill>
                  <a:prstClr val="black"/>
                </a:solidFill>
              </a:rPr>
              <a:t>Ein Glück ist sein Verlangen für den Chor,</a:t>
            </a:r>
          </a:p>
          <a:p>
            <a:r>
              <a:rPr lang="de-CH" sz="2400" dirty="0">
                <a:solidFill>
                  <a:prstClr val="black"/>
                </a:solidFill>
              </a:rPr>
              <a:t>anstatt Sandwiches - alle sind ganz Ohr,</a:t>
            </a:r>
          </a:p>
          <a:p>
            <a:r>
              <a:rPr lang="de-CH" sz="2400" dirty="0">
                <a:solidFill>
                  <a:prstClr val="black"/>
                </a:solidFill>
              </a:rPr>
              <a:t>soll es möglich sein aus der Küche sich zu verpflegen,</a:t>
            </a:r>
          </a:p>
          <a:p>
            <a:r>
              <a:rPr lang="de-CH" sz="2400" dirty="0">
                <a:solidFill>
                  <a:prstClr val="black"/>
                </a:solidFill>
              </a:rPr>
              <a:t>der </a:t>
            </a:r>
            <a:r>
              <a:rPr lang="de-CH" sz="2400" dirty="0" err="1">
                <a:solidFill>
                  <a:prstClr val="black"/>
                </a:solidFill>
              </a:rPr>
              <a:t>Presi</a:t>
            </a:r>
            <a:r>
              <a:rPr lang="de-CH" sz="2400" dirty="0">
                <a:solidFill>
                  <a:prstClr val="black"/>
                </a:solidFill>
              </a:rPr>
              <a:t> quittiert ganz erfreut: Was für ein Segen!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2" t="27873" r="40736"/>
          <a:stretch/>
        </p:blipFill>
        <p:spPr>
          <a:xfrm>
            <a:off x="524508" y="861991"/>
            <a:ext cx="3080337" cy="4874221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24" y="861991"/>
            <a:ext cx="3258456" cy="48742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245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68"/>
    </mc:Choice>
    <mc:Fallback xmlns="">
      <p:transition spd="slow" advTm="22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243059" y="893706"/>
            <a:ext cx="41786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olidFill>
                  <a:prstClr val="black"/>
                </a:solidFill>
              </a:rPr>
              <a:t>Basteln tut Ernst und Willi an der super Dekoration,</a:t>
            </a:r>
          </a:p>
          <a:p>
            <a:r>
              <a:rPr lang="de-CH" sz="2400" dirty="0">
                <a:solidFill>
                  <a:prstClr val="black"/>
                </a:solidFill>
              </a:rPr>
              <a:t>das macht uns riesig Spass und findet Akklamation!</a:t>
            </a:r>
          </a:p>
          <a:p>
            <a:r>
              <a:rPr lang="de-CH" sz="2400" dirty="0">
                <a:solidFill>
                  <a:prstClr val="black"/>
                </a:solidFill>
              </a:rPr>
              <a:t>Goldene Serviettentaschen - wir mussten 90 Stücke kleben,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Der Max, sah sowas noch nie in seinem ganzen Leben!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Mit Silvias süssem Kuchen wurden wir dafür belohnt,</a:t>
            </a:r>
          </a:p>
          <a:p>
            <a:r>
              <a:rPr lang="de-CH" sz="2400" dirty="0">
                <a:solidFill>
                  <a:prstClr val="black"/>
                </a:solidFill>
              </a:rPr>
              <a:t>danach zum MCO-Fitness, es hat sich kaum gelohnt.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55"/>
          <a:stretch/>
        </p:blipFill>
        <p:spPr>
          <a:xfrm>
            <a:off x="538514" y="830687"/>
            <a:ext cx="4103719" cy="381647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6" t="25925" r="41111" b="55947"/>
          <a:stretch/>
        </p:blipFill>
        <p:spPr>
          <a:xfrm>
            <a:off x="4765977" y="2975444"/>
            <a:ext cx="2358569" cy="277654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5" b="1844"/>
          <a:stretch/>
        </p:blipFill>
        <p:spPr>
          <a:xfrm>
            <a:off x="712110" y="3542325"/>
            <a:ext cx="2261819" cy="2209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683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00"/>
    </mc:Choice>
    <mc:Fallback xmlns="">
      <p:transition spd="slow" advTm="27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88" y="710553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feld 12"/>
          <p:cNvSpPr txBox="1"/>
          <p:nvPr/>
        </p:nvSpPr>
        <p:spPr>
          <a:xfrm>
            <a:off x="8128763" y="824599"/>
            <a:ext cx="333228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200" dirty="0">
                <a:solidFill>
                  <a:prstClr val="black"/>
                </a:solidFill>
              </a:rPr>
              <a:t>Mit einer tollen Dekoration ist schon halb gesungen,</a:t>
            </a:r>
            <a:br>
              <a:rPr lang="de-CH" sz="2200" dirty="0">
                <a:solidFill>
                  <a:prstClr val="black"/>
                </a:solidFill>
              </a:rPr>
            </a:br>
            <a:r>
              <a:rPr lang="de-CH" sz="2200" dirty="0">
                <a:solidFill>
                  <a:prstClr val="black"/>
                </a:solidFill>
              </a:rPr>
              <a:t>an der DV sei es dem Männerchor daher gelungen,</a:t>
            </a:r>
          </a:p>
          <a:p>
            <a:r>
              <a:rPr lang="de-CH" sz="2200" dirty="0">
                <a:solidFill>
                  <a:prstClr val="black"/>
                </a:solidFill>
              </a:rPr>
              <a:t>mitten im verdienten Mittagessen aufzuspringen,</a:t>
            </a:r>
          </a:p>
          <a:p>
            <a:r>
              <a:rPr lang="de-CH" sz="2200" dirty="0">
                <a:solidFill>
                  <a:prstClr val="black"/>
                </a:solidFill>
              </a:rPr>
              <a:t>und ein Lied der noch hungrig Kehle abzuringen.</a:t>
            </a:r>
          </a:p>
          <a:p>
            <a:r>
              <a:rPr lang="de-CH" sz="2200" dirty="0">
                <a:solidFill>
                  <a:prstClr val="black"/>
                </a:solidFill>
              </a:rPr>
              <a:t>Es gelang uns die Toten im </a:t>
            </a:r>
            <a:r>
              <a:rPr lang="de-CH" sz="2200" dirty="0" err="1">
                <a:solidFill>
                  <a:prstClr val="black"/>
                </a:solidFill>
              </a:rPr>
              <a:t>morgentlichen</a:t>
            </a:r>
            <a:r>
              <a:rPr lang="de-CH" sz="2200" dirty="0">
                <a:solidFill>
                  <a:prstClr val="black"/>
                </a:solidFill>
              </a:rPr>
              <a:t> Schlaf zu stören,</a:t>
            </a:r>
          </a:p>
          <a:p>
            <a:r>
              <a:rPr lang="de-CH" sz="2200" dirty="0">
                <a:solidFill>
                  <a:prstClr val="black"/>
                </a:solidFill>
              </a:rPr>
              <a:t>unerwartet - viel zu früh mussten sie „</a:t>
            </a:r>
            <a:r>
              <a:rPr lang="de-CH" sz="2200" dirty="0" err="1">
                <a:solidFill>
                  <a:prstClr val="black"/>
                </a:solidFill>
              </a:rPr>
              <a:t>Tibié</a:t>
            </a:r>
            <a:r>
              <a:rPr lang="de-CH" sz="2200" dirty="0">
                <a:solidFill>
                  <a:prstClr val="black"/>
                </a:solidFill>
              </a:rPr>
              <a:t> </a:t>
            </a:r>
            <a:r>
              <a:rPr lang="de-CH" sz="2200" dirty="0" err="1">
                <a:solidFill>
                  <a:prstClr val="black"/>
                </a:solidFill>
              </a:rPr>
              <a:t>bajom</a:t>
            </a:r>
            <a:r>
              <a:rPr lang="de-CH" sz="2200" dirty="0">
                <a:solidFill>
                  <a:prstClr val="black"/>
                </a:solidFill>
              </a:rPr>
              <a:t>“ anhören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05" b="12564"/>
          <a:stretch/>
        </p:blipFill>
        <p:spPr>
          <a:xfrm>
            <a:off x="506588" y="913948"/>
            <a:ext cx="7432865" cy="48790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12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87"/>
    </mc:Choice>
    <mc:Fallback xmlns="">
      <p:transition spd="slow" advTm="24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" y="645265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603023" y="893706"/>
            <a:ext cx="48186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olidFill>
                  <a:prstClr val="black"/>
                </a:solidFill>
              </a:rPr>
              <a:t>Der Service von Matthias  gut geplant, war saumässig schnell,</a:t>
            </a:r>
          </a:p>
          <a:p>
            <a:r>
              <a:rPr lang="de-CH" sz="2400" dirty="0">
                <a:solidFill>
                  <a:prstClr val="black"/>
                </a:solidFill>
              </a:rPr>
              <a:t>zum Nachschlag die Teller schon beinahe  wieder im Gestell!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Der Urs am Klavier sich mit seinem Spiel bemüht,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dass die Gäste sich verabschieden nicht verfrüht. </a:t>
            </a:r>
          </a:p>
          <a:p>
            <a:r>
              <a:rPr lang="de-CH" sz="2400" dirty="0">
                <a:solidFill>
                  <a:prstClr val="black"/>
                </a:solidFill>
              </a:rPr>
              <a:t>Unsere Kasse stimmt, doch das bleibt geheim,</a:t>
            </a:r>
            <a:br>
              <a:rPr lang="de-CH" sz="2400" dirty="0">
                <a:solidFill>
                  <a:prstClr val="black"/>
                </a:solidFill>
              </a:rPr>
            </a:br>
            <a:r>
              <a:rPr lang="de-CH" sz="2400" dirty="0">
                <a:solidFill>
                  <a:prstClr val="black"/>
                </a:solidFill>
              </a:rPr>
              <a:t>räumt den Platz und geht nun </a:t>
            </a:r>
            <a:r>
              <a:rPr lang="de-CH" sz="2400" dirty="0" smtClean="0">
                <a:solidFill>
                  <a:prstClr val="black"/>
                </a:solidFill>
              </a:rPr>
              <a:t>endlich </a:t>
            </a:r>
            <a:r>
              <a:rPr lang="de-CH" sz="2400" dirty="0">
                <a:solidFill>
                  <a:prstClr val="black"/>
                </a:solidFill>
              </a:rPr>
              <a:t>heim!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8" t="40769" r="64929" b="38334"/>
          <a:stretch/>
        </p:blipFill>
        <p:spPr>
          <a:xfrm>
            <a:off x="642919" y="1531499"/>
            <a:ext cx="2284319" cy="423117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10505" r="9964" b="21606"/>
          <a:stretch/>
        </p:blipFill>
        <p:spPr>
          <a:xfrm rot="5400000">
            <a:off x="2388152" y="1705955"/>
            <a:ext cx="4400407" cy="25824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428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24"/>
    </mc:Choice>
    <mc:Fallback xmlns="">
      <p:transition spd="slow" advTm="23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87" y="1260639"/>
            <a:ext cx="3146057" cy="419474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9" y="700466"/>
            <a:ext cx="2560751" cy="341433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48" y="700466"/>
            <a:ext cx="4322839" cy="3242129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899" y="3059723"/>
            <a:ext cx="2108406" cy="281120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206" y="2984569"/>
            <a:ext cx="3848481" cy="288636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16" y="3244251"/>
            <a:ext cx="1940752" cy="25876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694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40"/>
    </mc:Choice>
    <mc:Fallback xmlns="">
      <p:transition spd="slow" advTm="18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34629" y="174074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7" y="811071"/>
            <a:ext cx="4819062" cy="361429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69" y="2554207"/>
            <a:ext cx="4319857" cy="323989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615" y="811071"/>
            <a:ext cx="4077810" cy="30583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301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2"/>
    </mc:Choice>
    <mc:Fallback xmlns="">
      <p:transition spd="slow" advTm="1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34629" y="174074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50035" y="1604110"/>
            <a:ext cx="109351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>
                <a:solidFill>
                  <a:prstClr val="black"/>
                </a:solidFill>
              </a:rPr>
              <a:t>Die schönste DV im Kanton ist schon wieder ausgeträumt,</a:t>
            </a:r>
          </a:p>
          <a:p>
            <a:r>
              <a:rPr lang="de-CH" sz="3600" dirty="0">
                <a:solidFill>
                  <a:prstClr val="black"/>
                </a:solidFill>
              </a:rPr>
              <a:t>Küche und Halle wurden - wie immer - zügig aufgeräumt!</a:t>
            </a:r>
          </a:p>
          <a:p>
            <a:r>
              <a:rPr lang="de-CH" sz="3600" dirty="0">
                <a:solidFill>
                  <a:prstClr val="black"/>
                </a:solidFill>
              </a:rPr>
              <a:t>Gedankt sei allen die geholfen haben </a:t>
            </a:r>
          </a:p>
          <a:p>
            <a:r>
              <a:rPr lang="de-CH" sz="3600" dirty="0" smtClean="0">
                <a:solidFill>
                  <a:prstClr val="black"/>
                </a:solidFill>
              </a:rPr>
              <a:t>dafür </a:t>
            </a:r>
            <a:r>
              <a:rPr lang="de-CH" sz="3600" dirty="0">
                <a:solidFill>
                  <a:prstClr val="black"/>
                </a:solidFill>
              </a:rPr>
              <a:t>sich </a:t>
            </a:r>
            <a:r>
              <a:rPr lang="de-CH" sz="3600" dirty="0" smtClean="0">
                <a:solidFill>
                  <a:prstClr val="black"/>
                </a:solidFill>
              </a:rPr>
              <a:t>später </a:t>
            </a:r>
            <a:r>
              <a:rPr lang="de-CH" sz="3600" dirty="0">
                <a:solidFill>
                  <a:prstClr val="black"/>
                </a:solidFill>
              </a:rPr>
              <a:t>an der Pizza laben. </a:t>
            </a:r>
          </a:p>
          <a:p>
            <a:r>
              <a:rPr lang="de-CH" sz="3600" dirty="0">
                <a:solidFill>
                  <a:prstClr val="black"/>
                </a:solidFill>
              </a:rPr>
              <a:t>Organisatorisch habe der MCO sich hervorgetan,</a:t>
            </a:r>
          </a:p>
          <a:p>
            <a:r>
              <a:rPr lang="de-CH" sz="3600" dirty="0">
                <a:solidFill>
                  <a:prstClr val="black"/>
                </a:solidFill>
              </a:rPr>
              <a:t>gackert es </a:t>
            </a:r>
            <a:r>
              <a:rPr lang="de-CH" sz="3600" b="1" dirty="0">
                <a:solidFill>
                  <a:prstClr val="black"/>
                </a:solidFill>
              </a:rPr>
              <a:t>der</a:t>
            </a:r>
            <a:r>
              <a:rPr lang="de-CH" sz="3600" dirty="0">
                <a:solidFill>
                  <a:prstClr val="black"/>
                </a:solidFill>
              </a:rPr>
              <a:t> Henne und kräht es auch </a:t>
            </a:r>
            <a:r>
              <a:rPr lang="de-CH" sz="3600" b="1" dirty="0">
                <a:solidFill>
                  <a:prstClr val="black"/>
                </a:solidFill>
              </a:rPr>
              <a:t>die</a:t>
            </a:r>
            <a:r>
              <a:rPr lang="de-CH" sz="3600" dirty="0">
                <a:solidFill>
                  <a:prstClr val="black"/>
                </a:solidFill>
              </a:rPr>
              <a:t> Hahn!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467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72"/>
    </mc:Choice>
    <mc:Fallback xmlns="">
      <p:transition spd="slow" advTm="1367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97294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334629" y="174074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8056607" y="1004414"/>
            <a:ext cx="349648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200" dirty="0"/>
              <a:t>Der </a:t>
            </a:r>
            <a:r>
              <a:rPr lang="de-CH" sz="2200" dirty="0" err="1"/>
              <a:t>Werni</a:t>
            </a:r>
            <a:r>
              <a:rPr lang="de-CH" sz="2200" dirty="0"/>
              <a:t> lässt es am Dorfeingang schon </a:t>
            </a:r>
            <a:r>
              <a:rPr lang="de-CH" sz="2200" dirty="0" err="1"/>
              <a:t>fätze</a:t>
            </a:r>
            <a:r>
              <a:rPr lang="de-CH" sz="2200" dirty="0"/>
              <a:t>,</a:t>
            </a:r>
          </a:p>
          <a:p>
            <a:r>
              <a:rPr lang="de-CH" sz="2200" dirty="0"/>
              <a:t>ausgeschildert sind Zufahrt und die Abstellplätze.</a:t>
            </a:r>
            <a:br>
              <a:rPr lang="de-CH" sz="2200" dirty="0"/>
            </a:br>
            <a:r>
              <a:rPr lang="de-CH" sz="2200" dirty="0"/>
              <a:t>Für die kurze Mittagspause - es scheinbar furchtbar eilt,  </a:t>
            </a:r>
          </a:p>
          <a:p>
            <a:r>
              <a:rPr lang="de-CH" sz="2200" dirty="0"/>
              <a:t>der Ernst nach einer argen Liste - die </a:t>
            </a:r>
            <a:r>
              <a:rPr lang="de-CH" sz="2200" dirty="0" err="1"/>
              <a:t>Essensbon</a:t>
            </a:r>
            <a:r>
              <a:rPr lang="de-CH" sz="2200" dirty="0"/>
              <a:t> verteilt;</a:t>
            </a:r>
          </a:p>
          <a:p>
            <a:r>
              <a:rPr lang="de-CH" sz="2200" dirty="0"/>
              <a:t>Stets der </a:t>
            </a:r>
            <a:r>
              <a:rPr lang="de-CH" sz="2200" dirty="0" err="1"/>
              <a:t>Walti</a:t>
            </a:r>
            <a:r>
              <a:rPr lang="de-CH" sz="2200" dirty="0"/>
              <a:t> überzeugt mit seiner </a:t>
            </a:r>
            <a:r>
              <a:rPr lang="de-CH" sz="2200" dirty="0" err="1"/>
              <a:t>Kaffe</a:t>
            </a:r>
            <a:r>
              <a:rPr lang="de-CH" sz="2200" dirty="0"/>
              <a:t>- und </a:t>
            </a:r>
            <a:r>
              <a:rPr lang="de-CH" sz="2200" dirty="0" err="1"/>
              <a:t>Gipfelibar</a:t>
            </a:r>
            <a:r>
              <a:rPr lang="de-CH" sz="2200" dirty="0"/>
              <a:t>,</a:t>
            </a:r>
          </a:p>
          <a:p>
            <a:r>
              <a:rPr lang="de-CH" sz="2200" dirty="0"/>
              <a:t>auch später die Kuchen schmecken allen wunderbar!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4" r="45448"/>
          <a:stretch/>
        </p:blipFill>
        <p:spPr>
          <a:xfrm>
            <a:off x="536853" y="1004414"/>
            <a:ext cx="2417362" cy="466080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25" y="1011878"/>
            <a:ext cx="2778368" cy="465334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9" t="62707" r="62692" b="22080"/>
          <a:stretch/>
        </p:blipFill>
        <p:spPr>
          <a:xfrm rot="5400000">
            <a:off x="2688321" y="2304966"/>
            <a:ext cx="2907970" cy="3081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950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23"/>
    </mc:Choice>
    <mc:Fallback xmlns="">
      <p:transition spd="slow" advTm="24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5" y="645265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603023" y="987473"/>
            <a:ext cx="4818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2400" dirty="0">
              <a:solidFill>
                <a:prstClr val="black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5" t="16539" r="7917" b="42436"/>
          <a:stretch/>
        </p:blipFill>
        <p:spPr>
          <a:xfrm>
            <a:off x="728450" y="973398"/>
            <a:ext cx="2564411" cy="418679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490821" y="1134509"/>
            <a:ext cx="80537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600" dirty="0">
                <a:solidFill>
                  <a:prstClr val="black"/>
                </a:solidFill>
              </a:rPr>
              <a:t>Tue Gutes, so der Paul und sprich davon,</a:t>
            </a:r>
          </a:p>
          <a:p>
            <a:r>
              <a:rPr lang="de-CH" sz="3600" dirty="0">
                <a:solidFill>
                  <a:prstClr val="black"/>
                </a:solidFill>
              </a:rPr>
              <a:t>aber benutze dafür nicht das Mikrofon!</a:t>
            </a:r>
          </a:p>
          <a:p>
            <a:r>
              <a:rPr lang="de-CH" sz="3600" dirty="0">
                <a:solidFill>
                  <a:prstClr val="black"/>
                </a:solidFill>
              </a:rPr>
              <a:t>Nur in den Medien soll man lesen,</a:t>
            </a:r>
          </a:p>
          <a:p>
            <a:r>
              <a:rPr lang="de-CH" sz="3600" dirty="0">
                <a:solidFill>
                  <a:prstClr val="black"/>
                </a:solidFill>
              </a:rPr>
              <a:t>wie gar bescheiden unser Wesen!</a:t>
            </a:r>
          </a:p>
          <a:p>
            <a:r>
              <a:rPr lang="de-CH" sz="3600" dirty="0">
                <a:solidFill>
                  <a:prstClr val="black"/>
                </a:solidFill>
              </a:rPr>
              <a:t>In der Zeitung leset all die netten Berichte,</a:t>
            </a:r>
            <a:br>
              <a:rPr lang="de-CH" sz="3600" dirty="0">
                <a:solidFill>
                  <a:prstClr val="black"/>
                </a:solidFill>
              </a:rPr>
            </a:br>
            <a:r>
              <a:rPr lang="de-CH" sz="3600" dirty="0">
                <a:solidFill>
                  <a:prstClr val="black"/>
                </a:solidFill>
              </a:rPr>
              <a:t>intern wir schreiten nun gnadenlos zu Gerichte: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562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0"/>
    </mc:Choice>
    <mc:Fallback xmlns="">
      <p:transition spd="slow" advTm="9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41446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24763" y="2206805"/>
            <a:ext cx="10827143" cy="255454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Probe </a:t>
            </a:r>
            <a:r>
              <a:rPr lang="de-CH" sz="8000" b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vom </a:t>
            </a:r>
          </a:p>
          <a:p>
            <a:pPr algn="ctr"/>
            <a:r>
              <a:rPr lang="de-CH" sz="8000" b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23</a:t>
            </a: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. und 30. März 2023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558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4"/>
    </mc:Choice>
    <mc:Fallback xmlns="">
      <p:transition spd="slow" advTm="6424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Probe vom 23. März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73" y="1028816"/>
            <a:ext cx="11034881" cy="4511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519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2"/>
    </mc:Choice>
    <mc:Fallback xmlns="">
      <p:transition spd="slow" advTm="4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Probe vom 30. März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39" y="745476"/>
            <a:ext cx="6064539" cy="454840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4941" y="1994801"/>
            <a:ext cx="4418854" cy="331414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54" y="3341419"/>
            <a:ext cx="3359840" cy="251987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39203" y="1077187"/>
            <a:ext cx="3056503" cy="239308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39" y="3284346"/>
            <a:ext cx="3476367" cy="2607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292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80"/>
    </mc:Choice>
    <mc:Fallback xmlns="">
      <p:transition spd="slow" advTm="22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Probe vom 30. März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43" y="898784"/>
            <a:ext cx="4509426" cy="338207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0352" y="1792417"/>
            <a:ext cx="4370555" cy="327791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495" y="898784"/>
            <a:ext cx="2612450" cy="47178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96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8"/>
    </mc:Choice>
    <mc:Fallback xmlns="">
      <p:transition spd="slow" advTm="11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41446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57714" y="1989780"/>
            <a:ext cx="10827143" cy="255454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Muttertagsgottesdienst</a:t>
            </a: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vom 14. Mai 2023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286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0"/>
    </mc:Choice>
    <mc:Fallback xmlns="">
      <p:transition spd="slow" advTm="312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Muttertag-Gottesdienst vom 14. Mai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4111" y="1305193"/>
            <a:ext cx="4121908" cy="3091431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40" y="789954"/>
            <a:ext cx="5447899" cy="4085924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02916" y="1122027"/>
            <a:ext cx="2770204" cy="2077653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420" y="3098131"/>
            <a:ext cx="3108960" cy="233172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73" y="2452567"/>
            <a:ext cx="4487872" cy="3365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120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4"/>
    </mc:Choice>
    <mc:Fallback xmlns="">
      <p:transition spd="slow" advTm="16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Muttertag-Gottesdienst vom 14. Mai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98" y="821357"/>
            <a:ext cx="1997921" cy="266389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0468" y="1440796"/>
            <a:ext cx="4955511" cy="3716634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056" y="2992765"/>
            <a:ext cx="3176700" cy="2382525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0249" y="1319222"/>
            <a:ext cx="3982914" cy="2987185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16" y="2951785"/>
            <a:ext cx="3760791" cy="28205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280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56"/>
    </mc:Choice>
    <mc:Fallback xmlns="">
      <p:transition spd="slow" advTm="19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41446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64282" y="1927851"/>
            <a:ext cx="10827143" cy="255454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Geburtstagssammelfest vom 17. August 2023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417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2"/>
    </mc:Choice>
    <mc:Fallback xmlns="">
      <p:transition spd="slow" advTm="3432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78" y="767003"/>
            <a:ext cx="2737251" cy="364966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778" y="767003"/>
            <a:ext cx="4267200" cy="32004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17" y="2726723"/>
            <a:ext cx="4111952" cy="308396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309" y="767003"/>
            <a:ext cx="4098507" cy="307388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253" y="2943919"/>
            <a:ext cx="3822357" cy="286676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357" y="3123093"/>
            <a:ext cx="3583459" cy="26875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445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0"/>
    </mc:Choice>
    <mc:Fallback xmlns="">
      <p:transition spd="slow" advTm="19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97294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334629" y="174074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48409" y="875584"/>
            <a:ext cx="746466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200" dirty="0"/>
              <a:t>Die Delegierten haben am dekorierten Tische Platz genommen,</a:t>
            </a:r>
          </a:p>
          <a:p>
            <a:r>
              <a:rPr lang="de-CH" sz="2200" dirty="0"/>
              <a:t>nicht nur mit „Freude am Leben“ wurde Sympathie gewonnen.</a:t>
            </a:r>
          </a:p>
          <a:p>
            <a:r>
              <a:rPr lang="de-CH" sz="2200" dirty="0"/>
              <a:t>Wir haben einmal mehr bewiesen,</a:t>
            </a:r>
          </a:p>
          <a:p>
            <a:r>
              <a:rPr lang="de-CH" sz="2200" dirty="0"/>
              <a:t>dem Chorverband - es ist erwiesen, </a:t>
            </a:r>
          </a:p>
          <a:p>
            <a:r>
              <a:rPr lang="de-CH" sz="2200" dirty="0"/>
              <a:t>aufgefallen für gediegenes Singen,</a:t>
            </a:r>
          </a:p>
          <a:p>
            <a:r>
              <a:rPr lang="de-CH" sz="2200" dirty="0"/>
              <a:t>sei der Männerchor von Ormalingen</a:t>
            </a:r>
            <a:r>
              <a:rPr lang="de-CH" sz="2400" dirty="0"/>
              <a:t>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5" y="3129395"/>
            <a:ext cx="8168052" cy="26746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69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12"/>
    </mc:Choice>
    <mc:Fallback xmlns="">
      <p:transition spd="slow" advTm="18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2503" y="1512129"/>
            <a:ext cx="4838410" cy="362880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895" y="1512129"/>
            <a:ext cx="4838410" cy="362880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 rot="16200000">
            <a:off x="3504770" y="3765227"/>
            <a:ext cx="3376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Endre </a:t>
            </a:r>
            <a:r>
              <a:rPr lang="de-CH" sz="3200" dirty="0" err="1" smtClean="0">
                <a:solidFill>
                  <a:prstClr val="black"/>
                </a:solidFill>
              </a:rPr>
              <a:t>Fülöp</a:t>
            </a:r>
            <a:endParaRPr lang="de-CH" sz="3200" dirty="0">
              <a:solidFill>
                <a:prstClr val="black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 rot="16200000">
            <a:off x="9511774" y="3765226"/>
            <a:ext cx="3376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Paul Eglin</a:t>
            </a:r>
            <a:endParaRPr lang="de-CH" sz="32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948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8"/>
    </mc:Choice>
    <mc:Fallback xmlns="">
      <p:transition spd="slow" advTm="13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0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82" y="868579"/>
            <a:ext cx="3881985" cy="483153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0842" y="1472520"/>
            <a:ext cx="4831536" cy="3623652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 rot="16200000">
            <a:off x="9086813" y="3719603"/>
            <a:ext cx="3376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Werner Erny</a:t>
            </a:r>
            <a:endParaRPr lang="de-CH" sz="3200" dirty="0">
              <a:solidFill>
                <a:prstClr val="black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 rot="16200000">
            <a:off x="4377438" y="4392064"/>
            <a:ext cx="2031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Ruedi Eglin</a:t>
            </a:r>
            <a:endParaRPr lang="de-CH" sz="32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545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84"/>
    </mc:Choice>
    <mc:Fallback xmlns="">
      <p:transition spd="slow" advTm="14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2842" y="1439529"/>
            <a:ext cx="4896440" cy="367232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0875" y="1441692"/>
            <a:ext cx="4913749" cy="3685312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 rot="16200000">
            <a:off x="4286561" y="4352780"/>
            <a:ext cx="22124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Fritz Schaub</a:t>
            </a:r>
            <a:endParaRPr lang="de-CH" sz="3200" dirty="0">
              <a:solidFill>
                <a:prstClr val="black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 rot="16200000">
            <a:off x="9919787" y="4281977"/>
            <a:ext cx="21980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err="1" smtClean="0">
                <a:solidFill>
                  <a:prstClr val="black"/>
                </a:solidFill>
              </a:rPr>
              <a:t>Dölfi</a:t>
            </a:r>
            <a:r>
              <a:rPr lang="de-CH" sz="3200" dirty="0" smtClean="0">
                <a:solidFill>
                  <a:prstClr val="black"/>
                </a:solidFill>
              </a:rPr>
              <a:t> Pichler</a:t>
            </a:r>
            <a:endParaRPr lang="de-CH" sz="32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50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8"/>
    </mc:Choice>
    <mc:Fallback xmlns="">
      <p:transition spd="slow" advTm="11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4605" y="1469942"/>
            <a:ext cx="4838411" cy="362880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833" y="865140"/>
            <a:ext cx="2989850" cy="4838412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 rot="16200000">
            <a:off x="4171237" y="4331798"/>
            <a:ext cx="2158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René Rullan</a:t>
            </a:r>
            <a:endParaRPr lang="de-CH" sz="3200" dirty="0">
              <a:solidFill>
                <a:prstClr val="black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 rot="16200000">
            <a:off x="9831657" y="4408479"/>
            <a:ext cx="19457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Max Buser</a:t>
            </a:r>
            <a:endParaRPr lang="de-CH" sz="32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776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6"/>
    </mc:Choice>
    <mc:Fallback xmlns="">
      <p:transition spd="slow" advTm="14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0171" y="1488312"/>
            <a:ext cx="4855522" cy="364164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128" y="1444936"/>
            <a:ext cx="4905094" cy="3678821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 rot="16200000">
            <a:off x="3446487" y="3594768"/>
            <a:ext cx="37419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Roland Schöneberger</a:t>
            </a:r>
            <a:endParaRPr lang="de-CH" sz="3200" dirty="0">
              <a:solidFill>
                <a:prstClr val="black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 rot="16200000">
            <a:off x="9351404" y="3594769"/>
            <a:ext cx="3699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Ruedi </a:t>
            </a:r>
            <a:r>
              <a:rPr lang="de-CH" sz="3200" dirty="0" err="1" smtClean="0">
                <a:solidFill>
                  <a:prstClr val="black"/>
                </a:solidFill>
              </a:rPr>
              <a:t>Jauslin-Salathé</a:t>
            </a:r>
            <a:endParaRPr lang="de-CH" sz="32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821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92"/>
    </mc:Choice>
    <mc:Fallback xmlns="">
      <p:transition spd="slow" advTm="14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2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Geburtstagssammelfest 17. August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323" y="1461853"/>
            <a:ext cx="4859989" cy="364499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5339" y="1461850"/>
            <a:ext cx="4859991" cy="3644994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 rot="16200000">
            <a:off x="4485957" y="4392064"/>
            <a:ext cx="19812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Peter Burri</a:t>
            </a:r>
            <a:endParaRPr lang="de-CH" sz="3200" dirty="0">
              <a:solidFill>
                <a:prstClr val="black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 rot="16200000">
            <a:off x="9771367" y="4104639"/>
            <a:ext cx="26346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3200" dirty="0" smtClean="0">
                <a:solidFill>
                  <a:prstClr val="black"/>
                </a:solidFill>
              </a:rPr>
              <a:t>Walter Gerster</a:t>
            </a:r>
            <a:endParaRPr lang="de-CH" sz="3200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56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4"/>
    </mc:Choice>
    <mc:Fallback xmlns="">
      <p:transition spd="slow" advTm="15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25375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57714" y="1631565"/>
            <a:ext cx="10827143" cy="378565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Seniorenausflug der </a:t>
            </a:r>
            <a:r>
              <a:rPr lang="de-CH" sz="8000" b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Gemeinde Ormalingen </a:t>
            </a: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vom 15. September 2023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09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6"/>
    </mc:Choice>
    <mc:Fallback xmlns="">
      <p:transition spd="slow" advTm="5216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37444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Seniorenausflug der Gemeinde Ormalingen vom 15. September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4" y="791676"/>
            <a:ext cx="4844716" cy="363353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5496" y="1327684"/>
            <a:ext cx="4288055" cy="321604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626" y="1884144"/>
            <a:ext cx="2979621" cy="397282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4" y="3474720"/>
            <a:ext cx="3176335" cy="238225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235" y="3266112"/>
            <a:ext cx="1943145" cy="259086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503" y="2770988"/>
            <a:ext cx="2314488" cy="3085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74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32"/>
    </mc:Choice>
    <mc:Fallback xmlns="">
      <p:transition spd="slow" advTm="26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Seniorenausflug der Gemeinde Ormalingen vom 15. September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38" y="774386"/>
            <a:ext cx="5111857" cy="383389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5" y="883157"/>
            <a:ext cx="4192921" cy="3144691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6" y="1397275"/>
            <a:ext cx="3274359" cy="436581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94190" y="2526154"/>
            <a:ext cx="3699353" cy="27745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64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0"/>
    </mc:Choice>
    <mc:Fallback xmlns="">
      <p:transition spd="slow" advTm="704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41446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60998" y="1391520"/>
            <a:ext cx="10827143" cy="378565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Jubiläumsausflug </a:t>
            </a:r>
            <a:r>
              <a:rPr lang="de-CH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</a:t>
            </a: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«125 Jahre MCO» vom 23. September 2023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783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6"/>
    </mc:Choice>
    <mc:Fallback xmlns="">
      <p:transition spd="slow" advTm="501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34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99307" y="6394619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2. Februar 2024</a:t>
            </a:r>
            <a:endParaRPr lang="de-CH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68788" y="14773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Delegiertenversammlung </a:t>
            </a:r>
            <a:r>
              <a:rPr lang="de-CH" sz="2800" b="1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CVbB</a:t>
            </a:r>
            <a:r>
              <a:rPr lang="de-CH" sz="28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4. Februar 2023 </a:t>
            </a:r>
            <a:endParaRPr lang="de-CH" sz="2800" b="1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785859" y="1071524"/>
            <a:ext cx="41786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/>
              <a:t>Derweil wir Maija </a:t>
            </a:r>
            <a:r>
              <a:rPr lang="de-CH" sz="2400" dirty="0" err="1"/>
              <a:t>für’s</a:t>
            </a:r>
            <a:r>
              <a:rPr lang="de-CH" sz="2400" dirty="0"/>
              <a:t> tolle Dirigieren danken,</a:t>
            </a:r>
            <a:br>
              <a:rPr lang="de-CH" sz="2400" dirty="0"/>
            </a:br>
            <a:r>
              <a:rPr lang="de-CH" sz="2400" dirty="0"/>
              <a:t>die </a:t>
            </a:r>
            <a:r>
              <a:rPr lang="de-CH" sz="2400" dirty="0" err="1"/>
              <a:t>Liederkommissäre</a:t>
            </a:r>
            <a:r>
              <a:rPr lang="de-CH" sz="2400" dirty="0"/>
              <a:t> sich schon wieder zanken.</a:t>
            </a:r>
          </a:p>
          <a:p>
            <a:r>
              <a:rPr lang="de-CH" sz="2400" dirty="0"/>
              <a:t>Am Konzert  – welche Lieder werden nun gesungen?</a:t>
            </a:r>
          </a:p>
          <a:p>
            <a:r>
              <a:rPr lang="de-CH" sz="2400" dirty="0"/>
              <a:t>Mit </a:t>
            </a:r>
            <a:r>
              <a:rPr lang="de-CH" sz="2400" dirty="0" err="1"/>
              <a:t>Stöff’s</a:t>
            </a:r>
            <a:r>
              <a:rPr lang="de-CH" sz="2400" dirty="0"/>
              <a:t> Vorschlag sei’s doch immer gut gelungen!</a:t>
            </a:r>
          </a:p>
          <a:p>
            <a:r>
              <a:rPr lang="de-CH" sz="2400" dirty="0"/>
              <a:t>Es sei doch schade, sich mit Neuem abzumühen,</a:t>
            </a:r>
          </a:p>
          <a:p>
            <a:r>
              <a:rPr lang="de-CH" sz="2400" dirty="0"/>
              <a:t>nur mit jungen Sängern kann der MCO erblühen!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65"/>
          <a:stretch/>
        </p:blipFill>
        <p:spPr>
          <a:xfrm rot="5400000">
            <a:off x="984627" y="1852767"/>
            <a:ext cx="4879952" cy="28926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557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68"/>
    </mc:Choice>
    <mc:Fallback xmlns="">
      <p:transition spd="slow" advTm="19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Jubiläumsausflug «125 Jahre MCO» vom 23. September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48" y="731519"/>
            <a:ext cx="6776187" cy="508214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7" y="3064373"/>
            <a:ext cx="3665714" cy="274928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270" y="731519"/>
            <a:ext cx="4915301" cy="368647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5013" y="2614897"/>
            <a:ext cx="3655728" cy="274179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464" y="2938828"/>
            <a:ext cx="3833108" cy="2874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58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68"/>
    </mc:Choice>
    <mc:Fallback xmlns="">
      <p:transition spd="slow" advTm="24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6414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Jubiläumsausflug «125 Jahre MCO» vom 23. September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11"/>
          <a:stretch/>
        </p:blipFill>
        <p:spPr>
          <a:xfrm>
            <a:off x="630358" y="854759"/>
            <a:ext cx="10046606" cy="485917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2" r="24553"/>
          <a:stretch/>
        </p:blipFill>
        <p:spPr>
          <a:xfrm rot="5400000">
            <a:off x="786955" y="3373850"/>
            <a:ext cx="2364565" cy="179391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" b="22745"/>
          <a:stretch/>
        </p:blipFill>
        <p:spPr>
          <a:xfrm>
            <a:off x="3355079" y="3088523"/>
            <a:ext cx="4533562" cy="236456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2365" y="3386945"/>
            <a:ext cx="2361305" cy="1770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417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0" y="6593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Jubiläumsausflug «125 Jahre MCO» vom 23. September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02" t="-386" r="24586" b="386"/>
          <a:stretch/>
        </p:blipFill>
        <p:spPr>
          <a:xfrm rot="5400000">
            <a:off x="546692" y="3302320"/>
            <a:ext cx="2682344" cy="231992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5" t="28573" r="18539" b="-7359"/>
          <a:stretch/>
        </p:blipFill>
        <p:spPr>
          <a:xfrm>
            <a:off x="5963250" y="807247"/>
            <a:ext cx="2333064" cy="259011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76"/>
          <a:stretch/>
        </p:blipFill>
        <p:spPr>
          <a:xfrm rot="5400000">
            <a:off x="654006" y="902497"/>
            <a:ext cx="2523564" cy="233306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/>
          <a:stretch/>
        </p:blipFill>
        <p:spPr>
          <a:xfrm rot="5400000">
            <a:off x="3115693" y="1288412"/>
            <a:ext cx="3093238" cy="213090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" t="38361" r="40286" b="-368"/>
          <a:stretch/>
        </p:blipFill>
        <p:spPr>
          <a:xfrm rot="5400000">
            <a:off x="5972791" y="3506873"/>
            <a:ext cx="2504980" cy="214206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16" r="42148" b="1516"/>
          <a:stretch/>
        </p:blipFill>
        <p:spPr>
          <a:xfrm rot="5400000">
            <a:off x="8939647" y="460180"/>
            <a:ext cx="2341889" cy="303602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18946" r="32034" b="360"/>
          <a:stretch/>
        </p:blipFill>
        <p:spPr>
          <a:xfrm rot="5400000">
            <a:off x="3049796" y="3286215"/>
            <a:ext cx="2681504" cy="240685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" t="-1171" r="290" b="6956"/>
          <a:stretch/>
        </p:blipFill>
        <p:spPr>
          <a:xfrm rot="5400000">
            <a:off x="8577530" y="3157057"/>
            <a:ext cx="3093237" cy="2185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552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4"/>
    </mc:Choice>
    <mc:Fallback xmlns="">
      <p:transition spd="slow" advTm="25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0" y="6593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Jubiläumsausflug «125 Jahre MCO» vom 23. September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1" b="26571"/>
          <a:stretch/>
        </p:blipFill>
        <p:spPr>
          <a:xfrm>
            <a:off x="1147483" y="889428"/>
            <a:ext cx="10072999" cy="4948953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0" y="1360403"/>
            <a:ext cx="4135653" cy="310174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001" y="1360403"/>
            <a:ext cx="4135653" cy="3101740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1061" b="3031"/>
          <a:stretch/>
        </p:blipFill>
        <p:spPr>
          <a:xfrm>
            <a:off x="8941212" y="1341459"/>
            <a:ext cx="2279270" cy="31022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75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4"/>
    </mc:Choice>
    <mc:Fallback xmlns="">
      <p:transition spd="slow" advTm="10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0" y="659346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Jubiläumsausflug «125 Jahre MCO» vom 23. September 2023 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4306" y="1379198"/>
            <a:ext cx="3787587" cy="284069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43" y="1269147"/>
            <a:ext cx="6071490" cy="455361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6853" y="1435495"/>
            <a:ext cx="4237964" cy="317847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66" y="889710"/>
            <a:ext cx="4279153" cy="3209365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0553" y="2739099"/>
            <a:ext cx="3514165" cy="26356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40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48"/>
    </mc:Choice>
    <mc:Fallback xmlns="">
      <p:transition spd="slow" advTm="22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641446"/>
            <a:ext cx="11500021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359" y="6149997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76309" y="6407335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Generalversammlung </a:t>
            </a:r>
            <a:r>
              <a:rPr lang="de-CH" sz="2800" b="1" dirty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2023 + 1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64282" y="1927851"/>
            <a:ext cx="10827143" cy="255454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CH" sz="8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Jubilarenehrung</a:t>
            </a: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 vom </a:t>
            </a:r>
            <a:b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</a:br>
            <a:r>
              <a:rPr lang="de-CH" sz="8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</a:rPr>
              <a:t>7. Dezember 2023</a:t>
            </a:r>
            <a:endParaRPr lang="de-CH" sz="80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865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8"/>
    </mc:Choice>
    <mc:Fallback xmlns="">
      <p:transition spd="slow" advTm="5208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" y="627837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Jubilarenehrung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7. Dezember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2" y="853552"/>
            <a:ext cx="5780603" cy="241718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246" y="2887324"/>
            <a:ext cx="9020908" cy="2847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217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8"/>
    </mc:Choice>
    <mc:Fallback xmlns="">
      <p:transition spd="slow" advTm="9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" y="627837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Jubilarenehrung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7. Dezember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5" y="826477"/>
            <a:ext cx="2960077" cy="310330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10" y="2002752"/>
            <a:ext cx="4080271" cy="385406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15" y="764923"/>
            <a:ext cx="4478659" cy="34265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841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76"/>
    </mc:Choice>
    <mc:Fallback xmlns="">
      <p:transition spd="slow" advTm="14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" y="627837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Jubilarenehrung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7. Dezember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88" y="789585"/>
            <a:ext cx="8463748" cy="296654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97" y="1037478"/>
            <a:ext cx="3233026" cy="47654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80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0"/>
    </mc:Choice>
    <mc:Fallback xmlns="">
      <p:transition spd="slow" advTm="11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" y="627837"/>
            <a:ext cx="11381570" cy="528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tx2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610" y="6193129"/>
            <a:ext cx="1571573" cy="5146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228183" y="6450467"/>
            <a:ext cx="168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prstClr val="black"/>
                </a:solidFill>
              </a:rPr>
              <a:t>2. Februar 2024</a:t>
            </a:r>
            <a:endParaRPr lang="de-CH" b="1" dirty="0">
              <a:solidFill>
                <a:prstClr val="black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5373" y="118226"/>
            <a:ext cx="11565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800" b="1" dirty="0" err="1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Jubilarenehrung</a:t>
            </a:r>
            <a:r>
              <a:rPr lang="de-CH" sz="2800" b="1" dirty="0" smtClean="0">
                <a:solidFill>
                  <a:prstClr val="black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 vom 7. Dezember 2023</a:t>
            </a:r>
            <a:endParaRPr lang="de-CH" sz="2800" b="1" dirty="0">
              <a:solidFill>
                <a:prstClr val="black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360" y="823159"/>
            <a:ext cx="4553184" cy="361791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1"/>
          <a:stretch/>
        </p:blipFill>
        <p:spPr>
          <a:xfrm>
            <a:off x="420434" y="2760785"/>
            <a:ext cx="6710128" cy="28843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868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8"/>
    </mc:Choice>
    <mc:Fallback xmlns="">
      <p:transition spd="slow" advTm="9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5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2.7|4.5|2.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8.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4.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4.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5.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7|2.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.9|2.9|3.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0.6|3|3.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0.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2.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5|10.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2.7|4.5|2.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0.5|4.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8|1.8|2|3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0.5|4.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6|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5.3|4.6|4.9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5.3|4.6|4.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1|2.1|4.2|4.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3|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5|3|3.8|2.9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3|2.6|3.1|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8|1.8|2|3.8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1|2|1.8|2.1|2.9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5.9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|4.2|5.6|4.6|2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6|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6.9|4.8|8.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9|2.6|3.3|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4|2|2.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4|2.6|2.2|2|2.6|2.2|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6|2.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3|3.7|3.4|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3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5.3|4.6|4.9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9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6|3.9|3.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9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8.4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4.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4.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5.3|4.6|4.9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5.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7|2.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.9|2.9|3.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0.6|3|3.7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0.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2.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5|10.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2.7|4.5|2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0.5|4.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8|1.8|2|3.8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6|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5.3|4.6|4.9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5.3|4.6|4.9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1|2.1|4.2|4.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3|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5|3|3.8|2.9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3|2.6|3.1|2.8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1|2|1.8|2.1|2.9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6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5.9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1|2.1|4.2|4.3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|4.2|5.6|4.6|2.4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6.9|4.8|8.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9|2.6|3.3|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4|2|2.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4|2.6|2.2|2|2.6|2.2|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6|2.7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3|3.7|3.4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3|3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7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3.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9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6|3.9|3.8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9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8.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4.4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4.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5|3|3.8|2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3|2.6|3.1|2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1|2|1.8|2.1|2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|4.2|5.6|4.6|2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6.9|4.8|8.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9|2.6|3.3|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4|2|2.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4|2.6|2.2|2|2.6|2.2|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6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7|2.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3|3.7|3.4|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3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6|3.9|3.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.9|2.9|3.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4.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4.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5.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7.7|2.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.9|2.9|3.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0.6|3|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0.6|3|3.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0.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2.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5|10.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2.7|4.5|2.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0.5|4.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8|1.8|2|3.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6|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5.3|4.6|4.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5.3|4.6|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0.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1|2.1|4.2|4.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3|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5|3|3.8|2.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3|2.6|3.1|2.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1|2|1.8|2.1|2.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2.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5.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|4.2|5.6|4.6|2.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6.9|4.8|8.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9|2.6|3.3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5|10.4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4|2|2.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4|2.6|2.2|2|2.6|2.2|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6|2.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3|3.7|3.4|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3.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9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6|3.9|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3882</Words>
  <Application>Microsoft Office PowerPoint</Application>
  <PresentationFormat>Breitbild</PresentationFormat>
  <Paragraphs>798</Paragraphs>
  <Slides>214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214</vt:i4>
      </vt:variant>
    </vt:vector>
  </HeadingPairs>
  <TitlesOfParts>
    <vt:vector size="218" baseType="lpstr">
      <vt:lpstr>Arial</vt:lpstr>
      <vt:lpstr>Calibri</vt:lpstr>
      <vt:lpstr>Calibri Light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Microsoft-Konto</dc:creator>
  <cp:lastModifiedBy>Microsoft-Konto</cp:lastModifiedBy>
  <cp:revision>107</cp:revision>
  <dcterms:created xsi:type="dcterms:W3CDTF">2023-11-14T13:47:33Z</dcterms:created>
  <dcterms:modified xsi:type="dcterms:W3CDTF">2024-01-17T10:36:31Z</dcterms:modified>
</cp:coreProperties>
</file>